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3"/>
  </p:sldMasterIdLst>
  <p:notesMasterIdLst>
    <p:notesMasterId r:id="rId16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8" r:id="rId15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4F7F5A-7D7D-4E44-BB95-A6295DDFBA07}" v="5" dt="2022-11-22T16:28:25.299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91" autoAdjust="0"/>
    <p:restoredTop sz="73569" autoAdjust="0"/>
  </p:normalViewPr>
  <p:slideViewPr>
    <p:cSldViewPr>
      <p:cViewPr varScale="1">
        <p:scale>
          <a:sx n="40" d="100"/>
          <a:sy n="40" d="100"/>
        </p:scale>
        <p:origin x="619" y="2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21" Type="http://schemas.microsoft.com/office/2015/10/relationships/revisionInfo" Target="revisionInfo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0358438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775340-F5A3-4EFE-A825-A52421CCF04D}" type="datetimeFigureOut">
              <a:rPr lang="en-GB" smtClean="0"/>
              <a:t>08/12/2022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0358438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1C534E-5E99-4442-BF88-8942D1938D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0302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. Our Employability service launched in 2016, with the aim of creating opportunities for people in recovery. </a:t>
            </a:r>
          </a:p>
          <a:p>
            <a:r>
              <a:rPr lang="en-US" dirty="0"/>
              <a:t>Our team provide person centered support to enable individuals to explore new pathways to positive destinations.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1C534E-5E99-4442-BF88-8942D1938DEA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89115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Hopefully this presentation will provide insight to who we are, who we can support, have we support, and I have included a few case studies to illustrate how diverse the experience of engaging with our service is, I have also included information on how to refer.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1C534E-5E99-4442-BF88-8942D1938DEA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81662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Based at GCA we operate similar to a hub. we utilize the strengths of our immediate partners and other organizations through. </a:t>
            </a:r>
          </a:p>
          <a:p>
            <a:r>
              <a:rPr lang="en-US" dirty="0"/>
              <a:t>For example, some courses are delivered internally, however we refer participants to other opportunities such as learning with partners. </a:t>
            </a:r>
          </a:p>
          <a:p>
            <a:endParaRPr lang="en-US" dirty="0"/>
          </a:p>
          <a:p>
            <a:r>
              <a:rPr lang="en-US" dirty="0"/>
              <a:t>example -introduction to computers which is </a:t>
            </a:r>
            <a:r>
              <a:rPr lang="en-US" dirty="0" err="1"/>
              <a:t>facilited</a:t>
            </a:r>
            <a:r>
              <a:rPr lang="en-US" dirty="0"/>
              <a:t> by Glasgow life – podcast WAWY/NCL – ST Giles. </a:t>
            </a:r>
          </a:p>
          <a:p>
            <a:endParaRPr lang="en-US" dirty="0"/>
          </a:p>
          <a:p>
            <a:r>
              <a:rPr lang="en-US" dirty="0"/>
              <a:t>We listen to what barriers are presented by participants and work to create programs to tackle these.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1C534E-5E99-4442-BF88-8942D1938DE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62229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5 support workers from varied backgrounds and a administrator who is the back bone of the team.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1C534E-5E99-4442-BF88-8942D1938DEA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10081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Harm reduction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1C534E-5E99-4442-BF88-8942D1938DEA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22476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Service and self referrals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1C534E-5E99-4442-BF88-8942D1938DEA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22131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Barriers to employment – history – key info – best time to contact – any existing goals</a:t>
            </a:r>
          </a:p>
          <a:p>
            <a:r>
              <a:rPr lang="en-US" dirty="0"/>
              <a:t>During the triage we get the first glimpse and what services will be able to support the recovery journey </a:t>
            </a:r>
          </a:p>
          <a:p>
            <a:r>
              <a:rPr lang="en-US" dirty="0"/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1C534E-5E99-4442-BF88-8942D1938DEA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9115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Like the Maslow hierarchy of needs, we work with the participants to explore each level of our appraisal to build an action plan to meet employability goals and sustain recovery . </a:t>
            </a:r>
          </a:p>
          <a:p>
            <a:r>
              <a:rPr lang="en-US" dirty="0"/>
              <a:t>We are by no means experts when it comes to benefits, we can be there as emotional support while providing a safe space to ask any question and guidance through the paperwork. </a:t>
            </a:r>
          </a:p>
          <a:p>
            <a:r>
              <a:rPr lang="en-US" dirty="0"/>
              <a:t>Again, here is where we identify other organizations that can build the individuals recovery capital </a:t>
            </a:r>
          </a:p>
          <a:p>
            <a:endParaRPr lang="en-US" dirty="0"/>
          </a:p>
          <a:p>
            <a:r>
              <a:rPr lang="en-US" dirty="0"/>
              <a:t>Elevate essentials – appraisal while increasing social capital – identify partners to onwards referral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1C534E-5E99-4442-BF88-8942D1938DEA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4450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7999" cy="1028699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919729" y="0"/>
            <a:ext cx="2368270" cy="2552699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2137283" y="284252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151AD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1455235" y="3550500"/>
            <a:ext cx="1725930" cy="1131570"/>
          </a:xfrm>
          <a:custGeom>
            <a:avLst/>
            <a:gdLst/>
            <a:ahLst/>
            <a:cxnLst/>
            <a:rect l="l" t="t" r="r" b="b"/>
            <a:pathLst>
              <a:path w="1725930" h="1131570">
                <a:moveTo>
                  <a:pt x="1725320" y="598170"/>
                </a:moveTo>
                <a:lnTo>
                  <a:pt x="1725307" y="584200"/>
                </a:lnTo>
                <a:lnTo>
                  <a:pt x="1724672" y="571500"/>
                </a:lnTo>
                <a:lnTo>
                  <a:pt x="1724304" y="558800"/>
                </a:lnTo>
                <a:lnTo>
                  <a:pt x="1723644" y="548640"/>
                </a:lnTo>
                <a:lnTo>
                  <a:pt x="1722107" y="537210"/>
                </a:lnTo>
                <a:lnTo>
                  <a:pt x="1720329" y="527050"/>
                </a:lnTo>
                <a:lnTo>
                  <a:pt x="1718919" y="516890"/>
                </a:lnTo>
                <a:lnTo>
                  <a:pt x="1718919" y="515620"/>
                </a:lnTo>
                <a:lnTo>
                  <a:pt x="1717573" y="513080"/>
                </a:lnTo>
                <a:lnTo>
                  <a:pt x="1717573" y="511810"/>
                </a:lnTo>
                <a:lnTo>
                  <a:pt x="1713534" y="505460"/>
                </a:lnTo>
                <a:lnTo>
                  <a:pt x="1713534" y="486410"/>
                </a:lnTo>
                <a:lnTo>
                  <a:pt x="1712188" y="483870"/>
                </a:lnTo>
                <a:lnTo>
                  <a:pt x="1712188" y="482600"/>
                </a:lnTo>
                <a:lnTo>
                  <a:pt x="1709508" y="476250"/>
                </a:lnTo>
                <a:lnTo>
                  <a:pt x="1705470" y="471170"/>
                </a:lnTo>
                <a:lnTo>
                  <a:pt x="1705470" y="462280"/>
                </a:lnTo>
                <a:lnTo>
                  <a:pt x="1704124" y="461010"/>
                </a:lnTo>
                <a:lnTo>
                  <a:pt x="1700085" y="454660"/>
                </a:lnTo>
                <a:lnTo>
                  <a:pt x="1698739" y="449580"/>
                </a:lnTo>
                <a:lnTo>
                  <a:pt x="1696059" y="443230"/>
                </a:lnTo>
                <a:lnTo>
                  <a:pt x="1675879" y="406400"/>
                </a:lnTo>
                <a:lnTo>
                  <a:pt x="1672640" y="401320"/>
                </a:lnTo>
                <a:lnTo>
                  <a:pt x="1669161" y="394970"/>
                </a:lnTo>
                <a:lnTo>
                  <a:pt x="1665668" y="389890"/>
                </a:lnTo>
                <a:lnTo>
                  <a:pt x="1659737" y="375920"/>
                </a:lnTo>
                <a:lnTo>
                  <a:pt x="1651673" y="365760"/>
                </a:lnTo>
                <a:lnTo>
                  <a:pt x="1647050" y="359410"/>
                </a:lnTo>
                <a:lnTo>
                  <a:pt x="1641919" y="353060"/>
                </a:lnTo>
                <a:lnTo>
                  <a:pt x="1637296" y="345440"/>
                </a:lnTo>
                <a:lnTo>
                  <a:pt x="1634185" y="337820"/>
                </a:lnTo>
                <a:lnTo>
                  <a:pt x="1634185" y="336550"/>
                </a:lnTo>
                <a:lnTo>
                  <a:pt x="1631505" y="335280"/>
                </a:lnTo>
                <a:lnTo>
                  <a:pt x="1630159" y="334010"/>
                </a:lnTo>
                <a:lnTo>
                  <a:pt x="1628813" y="334010"/>
                </a:lnTo>
                <a:lnTo>
                  <a:pt x="1618551" y="322580"/>
                </a:lnTo>
                <a:lnTo>
                  <a:pt x="1613115" y="316230"/>
                </a:lnTo>
                <a:lnTo>
                  <a:pt x="1607286" y="308610"/>
                </a:lnTo>
                <a:lnTo>
                  <a:pt x="1583588" y="283210"/>
                </a:lnTo>
                <a:lnTo>
                  <a:pt x="1571548" y="270510"/>
                </a:lnTo>
                <a:lnTo>
                  <a:pt x="1558874" y="257810"/>
                </a:lnTo>
                <a:lnTo>
                  <a:pt x="1544078" y="242570"/>
                </a:lnTo>
                <a:lnTo>
                  <a:pt x="1537360" y="238760"/>
                </a:lnTo>
                <a:lnTo>
                  <a:pt x="1529054" y="232410"/>
                </a:lnTo>
                <a:lnTo>
                  <a:pt x="1520380" y="224790"/>
                </a:lnTo>
                <a:lnTo>
                  <a:pt x="1511452" y="218440"/>
                </a:lnTo>
                <a:lnTo>
                  <a:pt x="1502397" y="210820"/>
                </a:lnTo>
                <a:lnTo>
                  <a:pt x="1496123" y="205740"/>
                </a:lnTo>
                <a:lnTo>
                  <a:pt x="1483106" y="195580"/>
                </a:lnTo>
                <a:lnTo>
                  <a:pt x="1476832" y="190500"/>
                </a:lnTo>
                <a:lnTo>
                  <a:pt x="1475498" y="190500"/>
                </a:lnTo>
                <a:lnTo>
                  <a:pt x="1475498" y="189230"/>
                </a:lnTo>
                <a:lnTo>
                  <a:pt x="1474152" y="189230"/>
                </a:lnTo>
                <a:lnTo>
                  <a:pt x="1467421" y="185420"/>
                </a:lnTo>
                <a:lnTo>
                  <a:pt x="1459357" y="181610"/>
                </a:lnTo>
                <a:lnTo>
                  <a:pt x="1452626" y="175260"/>
                </a:lnTo>
                <a:lnTo>
                  <a:pt x="1446784" y="171450"/>
                </a:lnTo>
                <a:lnTo>
                  <a:pt x="1435608" y="163830"/>
                </a:lnTo>
                <a:lnTo>
                  <a:pt x="1429766" y="160020"/>
                </a:lnTo>
                <a:lnTo>
                  <a:pt x="1417662" y="151130"/>
                </a:lnTo>
                <a:lnTo>
                  <a:pt x="1410601" y="147320"/>
                </a:lnTo>
                <a:lnTo>
                  <a:pt x="1396479" y="140970"/>
                </a:lnTo>
                <a:lnTo>
                  <a:pt x="1375295" y="129540"/>
                </a:lnTo>
                <a:lnTo>
                  <a:pt x="1368234" y="127000"/>
                </a:lnTo>
                <a:lnTo>
                  <a:pt x="1361173" y="123190"/>
                </a:lnTo>
                <a:lnTo>
                  <a:pt x="1343380" y="119380"/>
                </a:lnTo>
                <a:lnTo>
                  <a:pt x="1327721" y="114300"/>
                </a:lnTo>
                <a:lnTo>
                  <a:pt x="1313332" y="109220"/>
                </a:lnTo>
                <a:lnTo>
                  <a:pt x="1299311" y="102870"/>
                </a:lnTo>
                <a:lnTo>
                  <a:pt x="1284986" y="97790"/>
                </a:lnTo>
                <a:lnTo>
                  <a:pt x="1270393" y="93980"/>
                </a:lnTo>
                <a:lnTo>
                  <a:pt x="1255814" y="88900"/>
                </a:lnTo>
                <a:lnTo>
                  <a:pt x="1246263" y="86360"/>
                </a:lnTo>
                <a:lnTo>
                  <a:pt x="1241488" y="85090"/>
                </a:lnTo>
                <a:lnTo>
                  <a:pt x="1226566" y="80010"/>
                </a:lnTo>
                <a:lnTo>
                  <a:pt x="1211897" y="76200"/>
                </a:lnTo>
                <a:lnTo>
                  <a:pt x="1182306" y="71120"/>
                </a:lnTo>
                <a:lnTo>
                  <a:pt x="1164361" y="67310"/>
                </a:lnTo>
                <a:lnTo>
                  <a:pt x="1146670" y="64770"/>
                </a:lnTo>
                <a:lnTo>
                  <a:pt x="1128979" y="60960"/>
                </a:lnTo>
                <a:lnTo>
                  <a:pt x="1111034" y="58420"/>
                </a:lnTo>
                <a:lnTo>
                  <a:pt x="1069340" y="54610"/>
                </a:lnTo>
                <a:lnTo>
                  <a:pt x="1061504" y="54610"/>
                </a:lnTo>
                <a:lnTo>
                  <a:pt x="1054036" y="53340"/>
                </a:lnTo>
                <a:lnTo>
                  <a:pt x="1019581" y="53340"/>
                </a:lnTo>
                <a:lnTo>
                  <a:pt x="995362" y="52070"/>
                </a:lnTo>
                <a:lnTo>
                  <a:pt x="976439" y="52070"/>
                </a:lnTo>
                <a:lnTo>
                  <a:pt x="969479" y="52070"/>
                </a:lnTo>
                <a:lnTo>
                  <a:pt x="963218" y="54610"/>
                </a:lnTo>
                <a:lnTo>
                  <a:pt x="957707" y="57150"/>
                </a:lnTo>
                <a:lnTo>
                  <a:pt x="948296" y="52070"/>
                </a:lnTo>
                <a:lnTo>
                  <a:pt x="946950" y="52070"/>
                </a:lnTo>
                <a:lnTo>
                  <a:pt x="938885" y="52070"/>
                </a:lnTo>
                <a:lnTo>
                  <a:pt x="933500" y="53340"/>
                </a:lnTo>
                <a:lnTo>
                  <a:pt x="926782" y="53340"/>
                </a:lnTo>
                <a:lnTo>
                  <a:pt x="921397" y="52070"/>
                </a:lnTo>
                <a:lnTo>
                  <a:pt x="917359" y="52070"/>
                </a:lnTo>
                <a:lnTo>
                  <a:pt x="911987" y="53340"/>
                </a:lnTo>
                <a:lnTo>
                  <a:pt x="906602" y="53340"/>
                </a:lnTo>
                <a:lnTo>
                  <a:pt x="903909" y="54610"/>
                </a:lnTo>
                <a:lnTo>
                  <a:pt x="902576" y="54610"/>
                </a:lnTo>
                <a:lnTo>
                  <a:pt x="899883" y="55880"/>
                </a:lnTo>
                <a:lnTo>
                  <a:pt x="894499" y="55880"/>
                </a:lnTo>
                <a:lnTo>
                  <a:pt x="887780" y="55880"/>
                </a:lnTo>
                <a:lnTo>
                  <a:pt x="885088" y="57150"/>
                </a:lnTo>
                <a:lnTo>
                  <a:pt x="860209" y="57150"/>
                </a:lnTo>
                <a:lnTo>
                  <a:pt x="849109" y="58420"/>
                </a:lnTo>
                <a:lnTo>
                  <a:pt x="838009" y="58420"/>
                </a:lnTo>
                <a:lnTo>
                  <a:pt x="833983" y="60960"/>
                </a:lnTo>
                <a:lnTo>
                  <a:pt x="828598" y="58420"/>
                </a:lnTo>
                <a:lnTo>
                  <a:pt x="824572" y="60960"/>
                </a:lnTo>
                <a:lnTo>
                  <a:pt x="801700" y="63500"/>
                </a:lnTo>
                <a:lnTo>
                  <a:pt x="790524" y="66040"/>
                </a:lnTo>
                <a:lnTo>
                  <a:pt x="773455" y="66040"/>
                </a:lnTo>
                <a:lnTo>
                  <a:pt x="768083" y="64770"/>
                </a:lnTo>
                <a:lnTo>
                  <a:pt x="762698" y="68580"/>
                </a:lnTo>
                <a:lnTo>
                  <a:pt x="760006" y="68580"/>
                </a:lnTo>
                <a:lnTo>
                  <a:pt x="757326" y="68580"/>
                </a:lnTo>
                <a:lnTo>
                  <a:pt x="754634" y="67310"/>
                </a:lnTo>
                <a:lnTo>
                  <a:pt x="753287" y="68580"/>
                </a:lnTo>
                <a:lnTo>
                  <a:pt x="747903" y="72390"/>
                </a:lnTo>
                <a:lnTo>
                  <a:pt x="742530" y="72390"/>
                </a:lnTo>
                <a:lnTo>
                  <a:pt x="737146" y="73660"/>
                </a:lnTo>
                <a:lnTo>
                  <a:pt x="733120" y="73660"/>
                </a:lnTo>
                <a:lnTo>
                  <a:pt x="729081" y="74930"/>
                </a:lnTo>
                <a:lnTo>
                  <a:pt x="726389" y="77470"/>
                </a:lnTo>
                <a:lnTo>
                  <a:pt x="725043" y="78740"/>
                </a:lnTo>
                <a:lnTo>
                  <a:pt x="722350" y="80010"/>
                </a:lnTo>
                <a:lnTo>
                  <a:pt x="721004" y="80010"/>
                </a:lnTo>
                <a:lnTo>
                  <a:pt x="712939" y="78740"/>
                </a:lnTo>
                <a:lnTo>
                  <a:pt x="708177" y="82118"/>
                </a:lnTo>
                <a:lnTo>
                  <a:pt x="692772" y="88900"/>
                </a:lnTo>
                <a:lnTo>
                  <a:pt x="692772" y="90170"/>
                </a:lnTo>
                <a:lnTo>
                  <a:pt x="694550" y="92290"/>
                </a:lnTo>
                <a:lnTo>
                  <a:pt x="696798" y="96520"/>
                </a:lnTo>
                <a:lnTo>
                  <a:pt x="696798" y="97790"/>
                </a:lnTo>
                <a:lnTo>
                  <a:pt x="694105" y="99060"/>
                </a:lnTo>
                <a:lnTo>
                  <a:pt x="690079" y="100330"/>
                </a:lnTo>
                <a:lnTo>
                  <a:pt x="686041" y="102870"/>
                </a:lnTo>
                <a:lnTo>
                  <a:pt x="688733" y="105410"/>
                </a:lnTo>
                <a:lnTo>
                  <a:pt x="690079" y="105410"/>
                </a:lnTo>
                <a:lnTo>
                  <a:pt x="691426" y="105410"/>
                </a:lnTo>
                <a:lnTo>
                  <a:pt x="696798" y="105410"/>
                </a:lnTo>
                <a:lnTo>
                  <a:pt x="700824" y="103517"/>
                </a:lnTo>
                <a:lnTo>
                  <a:pt x="703529" y="102870"/>
                </a:lnTo>
                <a:lnTo>
                  <a:pt x="710247" y="101600"/>
                </a:lnTo>
                <a:lnTo>
                  <a:pt x="711593" y="101600"/>
                </a:lnTo>
                <a:lnTo>
                  <a:pt x="712939" y="100330"/>
                </a:lnTo>
                <a:lnTo>
                  <a:pt x="722350" y="100330"/>
                </a:lnTo>
                <a:lnTo>
                  <a:pt x="730427" y="99060"/>
                </a:lnTo>
                <a:lnTo>
                  <a:pt x="741184" y="99060"/>
                </a:lnTo>
                <a:lnTo>
                  <a:pt x="743877" y="97790"/>
                </a:lnTo>
                <a:lnTo>
                  <a:pt x="743877" y="95250"/>
                </a:lnTo>
                <a:lnTo>
                  <a:pt x="743877" y="91440"/>
                </a:lnTo>
                <a:lnTo>
                  <a:pt x="743877" y="90170"/>
                </a:lnTo>
                <a:lnTo>
                  <a:pt x="757326" y="90170"/>
                </a:lnTo>
                <a:lnTo>
                  <a:pt x="755980" y="91440"/>
                </a:lnTo>
                <a:lnTo>
                  <a:pt x="755980" y="93980"/>
                </a:lnTo>
                <a:lnTo>
                  <a:pt x="755980" y="96520"/>
                </a:lnTo>
                <a:lnTo>
                  <a:pt x="764044" y="97790"/>
                </a:lnTo>
                <a:lnTo>
                  <a:pt x="770775" y="99060"/>
                </a:lnTo>
                <a:lnTo>
                  <a:pt x="777494" y="93980"/>
                </a:lnTo>
                <a:lnTo>
                  <a:pt x="776147" y="92710"/>
                </a:lnTo>
                <a:lnTo>
                  <a:pt x="776046" y="92532"/>
                </a:lnTo>
                <a:lnTo>
                  <a:pt x="777494" y="91440"/>
                </a:lnTo>
                <a:lnTo>
                  <a:pt x="774801" y="88900"/>
                </a:lnTo>
                <a:lnTo>
                  <a:pt x="774649" y="88620"/>
                </a:lnTo>
                <a:lnTo>
                  <a:pt x="778840" y="87630"/>
                </a:lnTo>
                <a:lnTo>
                  <a:pt x="782878" y="86360"/>
                </a:lnTo>
                <a:lnTo>
                  <a:pt x="785558" y="91440"/>
                </a:lnTo>
                <a:lnTo>
                  <a:pt x="788250" y="95250"/>
                </a:lnTo>
                <a:lnTo>
                  <a:pt x="792289" y="96520"/>
                </a:lnTo>
                <a:lnTo>
                  <a:pt x="796328" y="96520"/>
                </a:lnTo>
                <a:lnTo>
                  <a:pt x="819391" y="92710"/>
                </a:lnTo>
                <a:lnTo>
                  <a:pt x="827252" y="92710"/>
                </a:lnTo>
                <a:lnTo>
                  <a:pt x="878357" y="88900"/>
                </a:lnTo>
                <a:lnTo>
                  <a:pt x="890460" y="87630"/>
                </a:lnTo>
                <a:lnTo>
                  <a:pt x="926782" y="87630"/>
                </a:lnTo>
                <a:lnTo>
                  <a:pt x="947166" y="86360"/>
                </a:lnTo>
                <a:lnTo>
                  <a:pt x="967803" y="86360"/>
                </a:lnTo>
                <a:lnTo>
                  <a:pt x="1008811" y="88900"/>
                </a:lnTo>
                <a:lnTo>
                  <a:pt x="1018108" y="88900"/>
                </a:lnTo>
                <a:lnTo>
                  <a:pt x="1037183" y="90170"/>
                </a:lnTo>
                <a:lnTo>
                  <a:pt x="1046467" y="91440"/>
                </a:lnTo>
                <a:lnTo>
                  <a:pt x="1069340" y="91440"/>
                </a:lnTo>
                <a:lnTo>
                  <a:pt x="1074712" y="92710"/>
                </a:lnTo>
                <a:lnTo>
                  <a:pt x="1085481" y="92710"/>
                </a:lnTo>
                <a:lnTo>
                  <a:pt x="1088161" y="92710"/>
                </a:lnTo>
                <a:lnTo>
                  <a:pt x="1092200" y="93980"/>
                </a:lnTo>
                <a:lnTo>
                  <a:pt x="1107668" y="93980"/>
                </a:lnTo>
                <a:lnTo>
                  <a:pt x="1114729" y="93980"/>
                </a:lnTo>
                <a:lnTo>
                  <a:pt x="1121791" y="95250"/>
                </a:lnTo>
                <a:lnTo>
                  <a:pt x="1123137" y="95250"/>
                </a:lnTo>
                <a:lnTo>
                  <a:pt x="1128509" y="95250"/>
                </a:lnTo>
                <a:lnTo>
                  <a:pt x="1133894" y="96520"/>
                </a:lnTo>
                <a:lnTo>
                  <a:pt x="1136586" y="96520"/>
                </a:lnTo>
                <a:lnTo>
                  <a:pt x="1165707" y="104140"/>
                </a:lnTo>
                <a:lnTo>
                  <a:pt x="1175588" y="105410"/>
                </a:lnTo>
                <a:lnTo>
                  <a:pt x="1185443" y="107950"/>
                </a:lnTo>
                <a:lnTo>
                  <a:pt x="1194917" y="109220"/>
                </a:lnTo>
                <a:lnTo>
                  <a:pt x="1222336" y="116840"/>
                </a:lnTo>
                <a:lnTo>
                  <a:pt x="1223340" y="116979"/>
                </a:lnTo>
                <a:lnTo>
                  <a:pt x="1231569" y="119380"/>
                </a:lnTo>
                <a:lnTo>
                  <a:pt x="1297965" y="139700"/>
                </a:lnTo>
                <a:lnTo>
                  <a:pt x="1318018" y="147320"/>
                </a:lnTo>
                <a:lnTo>
                  <a:pt x="1324864" y="148590"/>
                </a:lnTo>
                <a:lnTo>
                  <a:pt x="1331595" y="151130"/>
                </a:lnTo>
                <a:lnTo>
                  <a:pt x="1338313" y="156210"/>
                </a:lnTo>
                <a:lnTo>
                  <a:pt x="1346390" y="160020"/>
                </a:lnTo>
                <a:lnTo>
                  <a:pt x="1382699" y="179070"/>
                </a:lnTo>
                <a:lnTo>
                  <a:pt x="1396149" y="184150"/>
                </a:lnTo>
                <a:lnTo>
                  <a:pt x="1408252" y="189230"/>
                </a:lnTo>
                <a:lnTo>
                  <a:pt x="1420355" y="196850"/>
                </a:lnTo>
                <a:lnTo>
                  <a:pt x="1424393" y="201930"/>
                </a:lnTo>
                <a:lnTo>
                  <a:pt x="1429766" y="204470"/>
                </a:lnTo>
                <a:lnTo>
                  <a:pt x="1433804" y="207010"/>
                </a:lnTo>
                <a:lnTo>
                  <a:pt x="1440522" y="210820"/>
                </a:lnTo>
                <a:lnTo>
                  <a:pt x="1448600" y="214630"/>
                </a:lnTo>
                <a:lnTo>
                  <a:pt x="1455318" y="219710"/>
                </a:lnTo>
                <a:lnTo>
                  <a:pt x="1464779" y="227330"/>
                </a:lnTo>
                <a:lnTo>
                  <a:pt x="1474482" y="233680"/>
                </a:lnTo>
                <a:lnTo>
                  <a:pt x="1483690" y="240030"/>
                </a:lnTo>
                <a:lnTo>
                  <a:pt x="1491627" y="248920"/>
                </a:lnTo>
                <a:lnTo>
                  <a:pt x="1500670" y="255270"/>
                </a:lnTo>
                <a:lnTo>
                  <a:pt x="1509458" y="261620"/>
                </a:lnTo>
                <a:lnTo>
                  <a:pt x="1517726" y="267970"/>
                </a:lnTo>
                <a:lnTo>
                  <a:pt x="1532737" y="283210"/>
                </a:lnTo>
                <a:lnTo>
                  <a:pt x="1540725" y="290830"/>
                </a:lnTo>
                <a:lnTo>
                  <a:pt x="1548701" y="297180"/>
                </a:lnTo>
                <a:lnTo>
                  <a:pt x="1556181" y="304800"/>
                </a:lnTo>
                <a:lnTo>
                  <a:pt x="1561566" y="309880"/>
                </a:lnTo>
                <a:lnTo>
                  <a:pt x="1565605" y="314960"/>
                </a:lnTo>
                <a:lnTo>
                  <a:pt x="1570977" y="321310"/>
                </a:lnTo>
                <a:lnTo>
                  <a:pt x="1577784" y="327660"/>
                </a:lnTo>
                <a:lnTo>
                  <a:pt x="1584096" y="334010"/>
                </a:lnTo>
                <a:lnTo>
                  <a:pt x="1589887" y="341630"/>
                </a:lnTo>
                <a:lnTo>
                  <a:pt x="1595183" y="349250"/>
                </a:lnTo>
                <a:lnTo>
                  <a:pt x="1601393" y="355600"/>
                </a:lnTo>
                <a:lnTo>
                  <a:pt x="1607464" y="363220"/>
                </a:lnTo>
                <a:lnTo>
                  <a:pt x="1612773" y="370840"/>
                </a:lnTo>
                <a:lnTo>
                  <a:pt x="1616710" y="379730"/>
                </a:lnTo>
                <a:lnTo>
                  <a:pt x="1622501" y="386080"/>
                </a:lnTo>
                <a:lnTo>
                  <a:pt x="1631086" y="401320"/>
                </a:lnTo>
                <a:lnTo>
                  <a:pt x="1636877" y="407670"/>
                </a:lnTo>
                <a:lnTo>
                  <a:pt x="1648815" y="429260"/>
                </a:lnTo>
                <a:lnTo>
                  <a:pt x="1654467" y="440690"/>
                </a:lnTo>
                <a:lnTo>
                  <a:pt x="1659737" y="450850"/>
                </a:lnTo>
                <a:lnTo>
                  <a:pt x="1662747" y="458470"/>
                </a:lnTo>
                <a:lnTo>
                  <a:pt x="1665630" y="464820"/>
                </a:lnTo>
                <a:lnTo>
                  <a:pt x="1668259" y="472440"/>
                </a:lnTo>
                <a:lnTo>
                  <a:pt x="1670507" y="478790"/>
                </a:lnTo>
                <a:lnTo>
                  <a:pt x="1673186" y="487680"/>
                </a:lnTo>
                <a:lnTo>
                  <a:pt x="1674533" y="492760"/>
                </a:lnTo>
                <a:lnTo>
                  <a:pt x="1679917" y="508000"/>
                </a:lnTo>
                <a:lnTo>
                  <a:pt x="1681264" y="515620"/>
                </a:lnTo>
                <a:lnTo>
                  <a:pt x="1682610" y="520700"/>
                </a:lnTo>
                <a:lnTo>
                  <a:pt x="1682610" y="525780"/>
                </a:lnTo>
                <a:lnTo>
                  <a:pt x="1683956" y="532130"/>
                </a:lnTo>
                <a:lnTo>
                  <a:pt x="1686306" y="547370"/>
                </a:lnTo>
                <a:lnTo>
                  <a:pt x="1686979" y="556260"/>
                </a:lnTo>
                <a:lnTo>
                  <a:pt x="1686636" y="563880"/>
                </a:lnTo>
                <a:lnTo>
                  <a:pt x="1686636" y="568960"/>
                </a:lnTo>
                <a:lnTo>
                  <a:pt x="1686636" y="570230"/>
                </a:lnTo>
                <a:lnTo>
                  <a:pt x="1685302" y="579120"/>
                </a:lnTo>
                <a:lnTo>
                  <a:pt x="1685277" y="596900"/>
                </a:lnTo>
                <a:lnTo>
                  <a:pt x="1684286" y="605790"/>
                </a:lnTo>
                <a:lnTo>
                  <a:pt x="1682648" y="615950"/>
                </a:lnTo>
                <a:lnTo>
                  <a:pt x="1681264" y="626110"/>
                </a:lnTo>
                <a:lnTo>
                  <a:pt x="1671243" y="662940"/>
                </a:lnTo>
                <a:lnTo>
                  <a:pt x="1651000" y="707390"/>
                </a:lnTo>
                <a:lnTo>
                  <a:pt x="1632851" y="734060"/>
                </a:lnTo>
                <a:lnTo>
                  <a:pt x="1631505" y="736600"/>
                </a:lnTo>
                <a:lnTo>
                  <a:pt x="1630159" y="739140"/>
                </a:lnTo>
                <a:lnTo>
                  <a:pt x="1626120" y="742950"/>
                </a:lnTo>
                <a:lnTo>
                  <a:pt x="1625612" y="743699"/>
                </a:lnTo>
                <a:lnTo>
                  <a:pt x="1624774" y="744220"/>
                </a:lnTo>
                <a:lnTo>
                  <a:pt x="1623047" y="747471"/>
                </a:lnTo>
                <a:lnTo>
                  <a:pt x="1618361" y="754380"/>
                </a:lnTo>
                <a:lnTo>
                  <a:pt x="1613179" y="760730"/>
                </a:lnTo>
                <a:lnTo>
                  <a:pt x="1607731" y="767080"/>
                </a:lnTo>
                <a:lnTo>
                  <a:pt x="1601914" y="773430"/>
                </a:lnTo>
                <a:lnTo>
                  <a:pt x="1576362" y="798830"/>
                </a:lnTo>
                <a:lnTo>
                  <a:pt x="1576362" y="800100"/>
                </a:lnTo>
                <a:lnTo>
                  <a:pt x="1575015" y="801370"/>
                </a:lnTo>
                <a:lnTo>
                  <a:pt x="1575015" y="802640"/>
                </a:lnTo>
                <a:lnTo>
                  <a:pt x="1573669" y="806450"/>
                </a:lnTo>
                <a:lnTo>
                  <a:pt x="1570977" y="808990"/>
                </a:lnTo>
                <a:lnTo>
                  <a:pt x="1566951" y="810260"/>
                </a:lnTo>
                <a:lnTo>
                  <a:pt x="1561566" y="811530"/>
                </a:lnTo>
                <a:lnTo>
                  <a:pt x="1557528" y="816610"/>
                </a:lnTo>
                <a:lnTo>
                  <a:pt x="1552155" y="820420"/>
                </a:lnTo>
                <a:lnTo>
                  <a:pt x="1549463" y="821690"/>
                </a:lnTo>
                <a:lnTo>
                  <a:pt x="1548117" y="824230"/>
                </a:lnTo>
                <a:lnTo>
                  <a:pt x="1545424" y="825500"/>
                </a:lnTo>
                <a:lnTo>
                  <a:pt x="1523911" y="842010"/>
                </a:lnTo>
                <a:lnTo>
                  <a:pt x="1518526" y="847090"/>
                </a:lnTo>
                <a:lnTo>
                  <a:pt x="1513154" y="850900"/>
                </a:lnTo>
                <a:lnTo>
                  <a:pt x="1505102" y="857250"/>
                </a:lnTo>
                <a:lnTo>
                  <a:pt x="1497177" y="862330"/>
                </a:lnTo>
                <a:lnTo>
                  <a:pt x="1489506" y="867410"/>
                </a:lnTo>
                <a:lnTo>
                  <a:pt x="1482217" y="872490"/>
                </a:lnTo>
                <a:lnTo>
                  <a:pt x="1476832" y="878840"/>
                </a:lnTo>
                <a:lnTo>
                  <a:pt x="1474152" y="880110"/>
                </a:lnTo>
                <a:lnTo>
                  <a:pt x="1466519" y="882650"/>
                </a:lnTo>
                <a:lnTo>
                  <a:pt x="1459522" y="887730"/>
                </a:lnTo>
                <a:lnTo>
                  <a:pt x="1452778" y="891540"/>
                </a:lnTo>
                <a:lnTo>
                  <a:pt x="1445907" y="895350"/>
                </a:lnTo>
                <a:lnTo>
                  <a:pt x="1443215" y="896620"/>
                </a:lnTo>
                <a:lnTo>
                  <a:pt x="1440522" y="896620"/>
                </a:lnTo>
                <a:lnTo>
                  <a:pt x="1439176" y="897890"/>
                </a:lnTo>
                <a:lnTo>
                  <a:pt x="1432712" y="902970"/>
                </a:lnTo>
                <a:lnTo>
                  <a:pt x="1425727" y="908050"/>
                </a:lnTo>
                <a:lnTo>
                  <a:pt x="1418755" y="910590"/>
                </a:lnTo>
                <a:lnTo>
                  <a:pt x="1412278" y="914400"/>
                </a:lnTo>
                <a:lnTo>
                  <a:pt x="1403832" y="918210"/>
                </a:lnTo>
                <a:lnTo>
                  <a:pt x="1395133" y="922020"/>
                </a:lnTo>
                <a:lnTo>
                  <a:pt x="1386941" y="925830"/>
                </a:lnTo>
                <a:lnTo>
                  <a:pt x="1380007" y="932180"/>
                </a:lnTo>
                <a:lnTo>
                  <a:pt x="1380007" y="933450"/>
                </a:lnTo>
                <a:lnTo>
                  <a:pt x="1378661" y="933450"/>
                </a:lnTo>
                <a:lnTo>
                  <a:pt x="1374622" y="935990"/>
                </a:lnTo>
                <a:lnTo>
                  <a:pt x="1369250" y="937260"/>
                </a:lnTo>
                <a:lnTo>
                  <a:pt x="1363865" y="939800"/>
                </a:lnTo>
                <a:lnTo>
                  <a:pt x="1355801" y="944880"/>
                </a:lnTo>
                <a:lnTo>
                  <a:pt x="1351762" y="946150"/>
                </a:lnTo>
                <a:lnTo>
                  <a:pt x="1345501" y="949960"/>
                </a:lnTo>
                <a:lnTo>
                  <a:pt x="1332471" y="955040"/>
                </a:lnTo>
                <a:lnTo>
                  <a:pt x="1326210" y="957580"/>
                </a:lnTo>
                <a:lnTo>
                  <a:pt x="1320165" y="960120"/>
                </a:lnTo>
                <a:lnTo>
                  <a:pt x="1314107" y="961390"/>
                </a:lnTo>
                <a:lnTo>
                  <a:pt x="1302004" y="966470"/>
                </a:lnTo>
                <a:lnTo>
                  <a:pt x="1299311" y="967740"/>
                </a:lnTo>
                <a:lnTo>
                  <a:pt x="1296619" y="970280"/>
                </a:lnTo>
                <a:lnTo>
                  <a:pt x="1292593" y="972820"/>
                </a:lnTo>
                <a:lnTo>
                  <a:pt x="1282484" y="976630"/>
                </a:lnTo>
                <a:lnTo>
                  <a:pt x="1272247" y="981710"/>
                </a:lnTo>
                <a:lnTo>
                  <a:pt x="1261757" y="985520"/>
                </a:lnTo>
                <a:lnTo>
                  <a:pt x="1250899" y="989330"/>
                </a:lnTo>
                <a:lnTo>
                  <a:pt x="1242237" y="991870"/>
                </a:lnTo>
                <a:lnTo>
                  <a:pt x="1234084" y="995680"/>
                </a:lnTo>
                <a:lnTo>
                  <a:pt x="1225931" y="998220"/>
                </a:lnTo>
                <a:lnTo>
                  <a:pt x="1217269" y="1000760"/>
                </a:lnTo>
                <a:lnTo>
                  <a:pt x="1215923" y="1000760"/>
                </a:lnTo>
                <a:lnTo>
                  <a:pt x="1215923" y="1002030"/>
                </a:lnTo>
                <a:lnTo>
                  <a:pt x="1214589" y="1002030"/>
                </a:lnTo>
                <a:lnTo>
                  <a:pt x="1206512" y="1004570"/>
                </a:lnTo>
                <a:lnTo>
                  <a:pt x="1199794" y="1008380"/>
                </a:lnTo>
                <a:lnTo>
                  <a:pt x="1187691" y="1012190"/>
                </a:lnTo>
                <a:lnTo>
                  <a:pt x="1184998" y="1012190"/>
                </a:lnTo>
                <a:lnTo>
                  <a:pt x="1180960" y="1013460"/>
                </a:lnTo>
                <a:lnTo>
                  <a:pt x="1172895" y="1014730"/>
                </a:lnTo>
                <a:lnTo>
                  <a:pt x="1166164" y="1017270"/>
                </a:lnTo>
                <a:lnTo>
                  <a:pt x="1158100" y="1021080"/>
                </a:lnTo>
                <a:lnTo>
                  <a:pt x="1151839" y="1023620"/>
                </a:lnTo>
                <a:lnTo>
                  <a:pt x="1145324" y="1026160"/>
                </a:lnTo>
                <a:lnTo>
                  <a:pt x="1138809" y="1027430"/>
                </a:lnTo>
                <a:lnTo>
                  <a:pt x="1132547" y="1029970"/>
                </a:lnTo>
                <a:lnTo>
                  <a:pt x="1125816" y="1032510"/>
                </a:lnTo>
                <a:lnTo>
                  <a:pt x="1117752" y="1033780"/>
                </a:lnTo>
                <a:lnTo>
                  <a:pt x="1111034" y="1036320"/>
                </a:lnTo>
                <a:lnTo>
                  <a:pt x="1086815" y="1045210"/>
                </a:lnTo>
                <a:lnTo>
                  <a:pt x="1039749" y="1055370"/>
                </a:lnTo>
                <a:lnTo>
                  <a:pt x="1032471" y="1057910"/>
                </a:lnTo>
                <a:lnTo>
                  <a:pt x="1010158" y="1061720"/>
                </a:lnTo>
                <a:lnTo>
                  <a:pt x="1002093" y="1062990"/>
                </a:lnTo>
                <a:lnTo>
                  <a:pt x="994029" y="1062990"/>
                </a:lnTo>
                <a:lnTo>
                  <a:pt x="987298" y="1066800"/>
                </a:lnTo>
                <a:lnTo>
                  <a:pt x="979233" y="1069340"/>
                </a:lnTo>
                <a:lnTo>
                  <a:pt x="971156" y="1069340"/>
                </a:lnTo>
                <a:lnTo>
                  <a:pt x="955027" y="1071880"/>
                </a:lnTo>
                <a:lnTo>
                  <a:pt x="948296" y="1073150"/>
                </a:lnTo>
                <a:lnTo>
                  <a:pt x="941578" y="1075690"/>
                </a:lnTo>
                <a:lnTo>
                  <a:pt x="940231" y="1076960"/>
                </a:lnTo>
                <a:lnTo>
                  <a:pt x="937539" y="1076960"/>
                </a:lnTo>
                <a:lnTo>
                  <a:pt x="894499" y="1082040"/>
                </a:lnTo>
                <a:lnTo>
                  <a:pt x="887653" y="1083310"/>
                </a:lnTo>
                <a:lnTo>
                  <a:pt x="874458" y="1084580"/>
                </a:lnTo>
                <a:lnTo>
                  <a:pt x="850125" y="1084580"/>
                </a:lnTo>
                <a:lnTo>
                  <a:pt x="805738" y="1089660"/>
                </a:lnTo>
                <a:lnTo>
                  <a:pt x="797458" y="1089660"/>
                </a:lnTo>
                <a:lnTo>
                  <a:pt x="780389" y="1090930"/>
                </a:lnTo>
                <a:lnTo>
                  <a:pt x="772121" y="1092200"/>
                </a:lnTo>
                <a:lnTo>
                  <a:pt x="759802" y="1092200"/>
                </a:lnTo>
                <a:lnTo>
                  <a:pt x="734669" y="1094740"/>
                </a:lnTo>
                <a:lnTo>
                  <a:pt x="624179" y="1094740"/>
                </a:lnTo>
                <a:lnTo>
                  <a:pt x="615556" y="1093470"/>
                </a:lnTo>
                <a:lnTo>
                  <a:pt x="597611" y="1093470"/>
                </a:lnTo>
                <a:lnTo>
                  <a:pt x="579462" y="1090930"/>
                </a:lnTo>
                <a:lnTo>
                  <a:pt x="570382" y="1090930"/>
                </a:lnTo>
                <a:lnTo>
                  <a:pt x="540791" y="1085850"/>
                </a:lnTo>
                <a:lnTo>
                  <a:pt x="534073" y="1084580"/>
                </a:lnTo>
                <a:lnTo>
                  <a:pt x="527342" y="1084580"/>
                </a:lnTo>
                <a:lnTo>
                  <a:pt x="521970" y="1083310"/>
                </a:lnTo>
                <a:lnTo>
                  <a:pt x="508647" y="1082040"/>
                </a:lnTo>
                <a:lnTo>
                  <a:pt x="468172" y="1074420"/>
                </a:lnTo>
                <a:lnTo>
                  <a:pt x="465480" y="1073150"/>
                </a:lnTo>
                <a:lnTo>
                  <a:pt x="461441" y="1073150"/>
                </a:lnTo>
                <a:lnTo>
                  <a:pt x="457415" y="1071880"/>
                </a:lnTo>
                <a:lnTo>
                  <a:pt x="411238" y="1059180"/>
                </a:lnTo>
                <a:lnTo>
                  <a:pt x="371335" y="1047750"/>
                </a:lnTo>
                <a:lnTo>
                  <a:pt x="368642" y="1047750"/>
                </a:lnTo>
                <a:lnTo>
                  <a:pt x="364617" y="1045210"/>
                </a:lnTo>
                <a:lnTo>
                  <a:pt x="353872" y="1040130"/>
                </a:lnTo>
                <a:lnTo>
                  <a:pt x="345948" y="1037590"/>
                </a:lnTo>
                <a:lnTo>
                  <a:pt x="338277" y="1033780"/>
                </a:lnTo>
                <a:lnTo>
                  <a:pt x="330987" y="1031240"/>
                </a:lnTo>
                <a:lnTo>
                  <a:pt x="324269" y="1028700"/>
                </a:lnTo>
                <a:lnTo>
                  <a:pt x="303758" y="1016000"/>
                </a:lnTo>
                <a:lnTo>
                  <a:pt x="282575" y="1004570"/>
                </a:lnTo>
                <a:lnTo>
                  <a:pt x="273913" y="1000760"/>
                </a:lnTo>
                <a:lnTo>
                  <a:pt x="257606" y="989330"/>
                </a:lnTo>
                <a:lnTo>
                  <a:pt x="248958" y="985520"/>
                </a:lnTo>
                <a:lnTo>
                  <a:pt x="247611" y="984250"/>
                </a:lnTo>
                <a:lnTo>
                  <a:pt x="240880" y="980440"/>
                </a:lnTo>
                <a:lnTo>
                  <a:pt x="230124" y="970280"/>
                </a:lnTo>
                <a:lnTo>
                  <a:pt x="220268" y="962660"/>
                </a:lnTo>
                <a:lnTo>
                  <a:pt x="210794" y="955040"/>
                </a:lnTo>
                <a:lnTo>
                  <a:pt x="201561" y="947420"/>
                </a:lnTo>
                <a:lnTo>
                  <a:pt x="192468" y="939800"/>
                </a:lnTo>
                <a:lnTo>
                  <a:pt x="187083" y="935990"/>
                </a:lnTo>
                <a:lnTo>
                  <a:pt x="183057" y="930910"/>
                </a:lnTo>
                <a:lnTo>
                  <a:pt x="177673" y="927100"/>
                </a:lnTo>
                <a:lnTo>
                  <a:pt x="165569" y="914400"/>
                </a:lnTo>
                <a:lnTo>
                  <a:pt x="161531" y="909320"/>
                </a:lnTo>
                <a:lnTo>
                  <a:pt x="156159" y="905510"/>
                </a:lnTo>
                <a:lnTo>
                  <a:pt x="152120" y="899160"/>
                </a:lnTo>
                <a:lnTo>
                  <a:pt x="149428" y="897890"/>
                </a:lnTo>
                <a:lnTo>
                  <a:pt x="148082" y="895350"/>
                </a:lnTo>
                <a:lnTo>
                  <a:pt x="145402" y="892810"/>
                </a:lnTo>
                <a:lnTo>
                  <a:pt x="137350" y="883920"/>
                </a:lnTo>
                <a:lnTo>
                  <a:pt x="129425" y="873760"/>
                </a:lnTo>
                <a:lnTo>
                  <a:pt x="121754" y="863600"/>
                </a:lnTo>
                <a:lnTo>
                  <a:pt x="114465" y="853440"/>
                </a:lnTo>
                <a:lnTo>
                  <a:pt x="109651" y="848360"/>
                </a:lnTo>
                <a:lnTo>
                  <a:pt x="105219" y="840740"/>
                </a:lnTo>
                <a:lnTo>
                  <a:pt x="101041" y="834390"/>
                </a:lnTo>
                <a:lnTo>
                  <a:pt x="96977" y="826770"/>
                </a:lnTo>
                <a:lnTo>
                  <a:pt x="91732" y="816610"/>
                </a:lnTo>
                <a:lnTo>
                  <a:pt x="80721" y="795020"/>
                </a:lnTo>
                <a:lnTo>
                  <a:pt x="75463" y="783590"/>
                </a:lnTo>
                <a:lnTo>
                  <a:pt x="75463" y="782320"/>
                </a:lnTo>
                <a:lnTo>
                  <a:pt x="74117" y="781050"/>
                </a:lnTo>
                <a:lnTo>
                  <a:pt x="74117" y="779780"/>
                </a:lnTo>
                <a:lnTo>
                  <a:pt x="73025" y="773430"/>
                </a:lnTo>
                <a:lnTo>
                  <a:pt x="70421" y="767080"/>
                </a:lnTo>
                <a:lnTo>
                  <a:pt x="67310" y="760730"/>
                </a:lnTo>
                <a:lnTo>
                  <a:pt x="61696" y="745490"/>
                </a:lnTo>
                <a:lnTo>
                  <a:pt x="58813" y="737870"/>
                </a:lnTo>
                <a:lnTo>
                  <a:pt x="56197" y="730250"/>
                </a:lnTo>
                <a:lnTo>
                  <a:pt x="53949" y="722630"/>
                </a:lnTo>
                <a:lnTo>
                  <a:pt x="51739" y="713740"/>
                </a:lnTo>
                <a:lnTo>
                  <a:pt x="49403" y="706120"/>
                </a:lnTo>
                <a:lnTo>
                  <a:pt x="47320" y="697230"/>
                </a:lnTo>
                <a:lnTo>
                  <a:pt x="45872" y="688340"/>
                </a:lnTo>
                <a:lnTo>
                  <a:pt x="45427" y="681990"/>
                </a:lnTo>
                <a:lnTo>
                  <a:pt x="44361" y="674370"/>
                </a:lnTo>
                <a:lnTo>
                  <a:pt x="39992" y="635000"/>
                </a:lnTo>
                <a:lnTo>
                  <a:pt x="39243" y="593090"/>
                </a:lnTo>
                <a:lnTo>
                  <a:pt x="39370" y="586740"/>
                </a:lnTo>
                <a:lnTo>
                  <a:pt x="46380" y="534670"/>
                </a:lnTo>
                <a:lnTo>
                  <a:pt x="57200" y="496570"/>
                </a:lnTo>
                <a:lnTo>
                  <a:pt x="62179" y="485140"/>
                </a:lnTo>
                <a:lnTo>
                  <a:pt x="70078" y="467360"/>
                </a:lnTo>
                <a:lnTo>
                  <a:pt x="72428" y="461810"/>
                </a:lnTo>
                <a:lnTo>
                  <a:pt x="79502" y="449580"/>
                </a:lnTo>
                <a:lnTo>
                  <a:pt x="83324" y="443230"/>
                </a:lnTo>
                <a:lnTo>
                  <a:pt x="90462" y="430530"/>
                </a:lnTo>
                <a:lnTo>
                  <a:pt x="94297" y="424180"/>
                </a:lnTo>
                <a:lnTo>
                  <a:pt x="98323" y="417830"/>
                </a:lnTo>
                <a:lnTo>
                  <a:pt x="109080" y="403860"/>
                </a:lnTo>
                <a:lnTo>
                  <a:pt x="113118" y="400050"/>
                </a:lnTo>
                <a:lnTo>
                  <a:pt x="114007" y="397941"/>
                </a:lnTo>
                <a:lnTo>
                  <a:pt x="114465" y="397510"/>
                </a:lnTo>
                <a:lnTo>
                  <a:pt x="116814" y="393065"/>
                </a:lnTo>
                <a:lnTo>
                  <a:pt x="119849" y="391160"/>
                </a:lnTo>
                <a:lnTo>
                  <a:pt x="125247" y="386080"/>
                </a:lnTo>
                <a:lnTo>
                  <a:pt x="129768" y="381000"/>
                </a:lnTo>
                <a:lnTo>
                  <a:pt x="134023" y="375920"/>
                </a:lnTo>
                <a:lnTo>
                  <a:pt x="138671" y="370840"/>
                </a:lnTo>
                <a:lnTo>
                  <a:pt x="143510" y="365760"/>
                </a:lnTo>
                <a:lnTo>
                  <a:pt x="148082" y="359410"/>
                </a:lnTo>
                <a:lnTo>
                  <a:pt x="152666" y="354330"/>
                </a:lnTo>
                <a:lnTo>
                  <a:pt x="157505" y="347980"/>
                </a:lnTo>
                <a:lnTo>
                  <a:pt x="163969" y="340360"/>
                </a:lnTo>
                <a:lnTo>
                  <a:pt x="177927" y="327660"/>
                </a:lnTo>
                <a:lnTo>
                  <a:pt x="184404" y="322580"/>
                </a:lnTo>
                <a:lnTo>
                  <a:pt x="194487" y="312420"/>
                </a:lnTo>
                <a:lnTo>
                  <a:pt x="204571" y="304800"/>
                </a:lnTo>
                <a:lnTo>
                  <a:pt x="215328" y="294640"/>
                </a:lnTo>
                <a:lnTo>
                  <a:pt x="222059" y="289560"/>
                </a:lnTo>
                <a:lnTo>
                  <a:pt x="224751" y="288290"/>
                </a:lnTo>
                <a:lnTo>
                  <a:pt x="226085" y="285750"/>
                </a:lnTo>
                <a:lnTo>
                  <a:pt x="228777" y="284480"/>
                </a:lnTo>
                <a:lnTo>
                  <a:pt x="231470" y="281940"/>
                </a:lnTo>
                <a:lnTo>
                  <a:pt x="234162" y="280670"/>
                </a:lnTo>
                <a:lnTo>
                  <a:pt x="236855" y="278130"/>
                </a:lnTo>
                <a:lnTo>
                  <a:pt x="239534" y="276860"/>
                </a:lnTo>
                <a:lnTo>
                  <a:pt x="242227" y="274320"/>
                </a:lnTo>
                <a:lnTo>
                  <a:pt x="244919" y="273050"/>
                </a:lnTo>
                <a:lnTo>
                  <a:pt x="252984" y="264160"/>
                </a:lnTo>
                <a:lnTo>
                  <a:pt x="264668" y="256540"/>
                </a:lnTo>
                <a:lnTo>
                  <a:pt x="275856" y="247650"/>
                </a:lnTo>
                <a:lnTo>
                  <a:pt x="287032" y="240030"/>
                </a:lnTo>
                <a:lnTo>
                  <a:pt x="298716" y="233680"/>
                </a:lnTo>
                <a:lnTo>
                  <a:pt x="301409" y="232410"/>
                </a:lnTo>
                <a:lnTo>
                  <a:pt x="306781" y="227330"/>
                </a:lnTo>
                <a:lnTo>
                  <a:pt x="309473" y="226060"/>
                </a:lnTo>
                <a:lnTo>
                  <a:pt x="312166" y="222250"/>
                </a:lnTo>
                <a:lnTo>
                  <a:pt x="314858" y="220980"/>
                </a:lnTo>
                <a:lnTo>
                  <a:pt x="324916" y="215900"/>
                </a:lnTo>
                <a:lnTo>
                  <a:pt x="334860" y="209550"/>
                </a:lnTo>
                <a:lnTo>
                  <a:pt x="344551" y="204470"/>
                </a:lnTo>
                <a:lnTo>
                  <a:pt x="353860" y="196850"/>
                </a:lnTo>
                <a:lnTo>
                  <a:pt x="359943" y="193040"/>
                </a:lnTo>
                <a:lnTo>
                  <a:pt x="366293" y="187960"/>
                </a:lnTo>
                <a:lnTo>
                  <a:pt x="373151" y="184150"/>
                </a:lnTo>
                <a:lnTo>
                  <a:pt x="380758" y="181610"/>
                </a:lnTo>
                <a:lnTo>
                  <a:pt x="382092" y="181610"/>
                </a:lnTo>
                <a:lnTo>
                  <a:pt x="382092" y="180340"/>
                </a:lnTo>
                <a:lnTo>
                  <a:pt x="390372" y="175260"/>
                </a:lnTo>
                <a:lnTo>
                  <a:pt x="407441" y="166370"/>
                </a:lnTo>
                <a:lnTo>
                  <a:pt x="415721" y="161290"/>
                </a:lnTo>
                <a:lnTo>
                  <a:pt x="421093" y="158750"/>
                </a:lnTo>
                <a:lnTo>
                  <a:pt x="427824" y="154940"/>
                </a:lnTo>
                <a:lnTo>
                  <a:pt x="433209" y="151130"/>
                </a:lnTo>
                <a:lnTo>
                  <a:pt x="439928" y="148590"/>
                </a:lnTo>
                <a:lnTo>
                  <a:pt x="445312" y="146050"/>
                </a:lnTo>
                <a:lnTo>
                  <a:pt x="452031" y="143510"/>
                </a:lnTo>
                <a:lnTo>
                  <a:pt x="462915" y="138430"/>
                </a:lnTo>
                <a:lnTo>
                  <a:pt x="484187" y="128270"/>
                </a:lnTo>
                <a:lnTo>
                  <a:pt x="495071" y="123190"/>
                </a:lnTo>
                <a:lnTo>
                  <a:pt x="506272" y="118110"/>
                </a:lnTo>
                <a:lnTo>
                  <a:pt x="516077" y="113030"/>
                </a:lnTo>
                <a:lnTo>
                  <a:pt x="534073" y="105410"/>
                </a:lnTo>
                <a:lnTo>
                  <a:pt x="542353" y="102870"/>
                </a:lnTo>
                <a:lnTo>
                  <a:pt x="559409" y="96520"/>
                </a:lnTo>
                <a:lnTo>
                  <a:pt x="567690" y="93980"/>
                </a:lnTo>
                <a:lnTo>
                  <a:pt x="574421" y="91440"/>
                </a:lnTo>
                <a:lnTo>
                  <a:pt x="582485" y="88900"/>
                </a:lnTo>
                <a:lnTo>
                  <a:pt x="589216" y="86360"/>
                </a:lnTo>
                <a:lnTo>
                  <a:pt x="600329" y="81280"/>
                </a:lnTo>
                <a:lnTo>
                  <a:pt x="611568" y="77470"/>
                </a:lnTo>
                <a:lnTo>
                  <a:pt x="623062" y="74930"/>
                </a:lnTo>
                <a:lnTo>
                  <a:pt x="648055" y="67310"/>
                </a:lnTo>
                <a:lnTo>
                  <a:pt x="674281" y="62230"/>
                </a:lnTo>
                <a:lnTo>
                  <a:pt x="687387" y="58420"/>
                </a:lnTo>
                <a:lnTo>
                  <a:pt x="700836" y="55880"/>
                </a:lnTo>
                <a:lnTo>
                  <a:pt x="708901" y="54610"/>
                </a:lnTo>
                <a:lnTo>
                  <a:pt x="712939" y="53340"/>
                </a:lnTo>
                <a:lnTo>
                  <a:pt x="718324" y="52070"/>
                </a:lnTo>
                <a:lnTo>
                  <a:pt x="723696" y="53340"/>
                </a:lnTo>
                <a:lnTo>
                  <a:pt x="727735" y="52070"/>
                </a:lnTo>
                <a:lnTo>
                  <a:pt x="730427" y="50800"/>
                </a:lnTo>
                <a:lnTo>
                  <a:pt x="734453" y="50800"/>
                </a:lnTo>
                <a:lnTo>
                  <a:pt x="769429" y="45720"/>
                </a:lnTo>
                <a:lnTo>
                  <a:pt x="774801" y="45720"/>
                </a:lnTo>
                <a:lnTo>
                  <a:pt x="778840" y="44450"/>
                </a:lnTo>
                <a:lnTo>
                  <a:pt x="794981" y="44450"/>
                </a:lnTo>
                <a:lnTo>
                  <a:pt x="811123" y="40640"/>
                </a:lnTo>
                <a:lnTo>
                  <a:pt x="817841" y="39370"/>
                </a:lnTo>
                <a:lnTo>
                  <a:pt x="832167" y="36830"/>
                </a:lnTo>
                <a:lnTo>
                  <a:pt x="861339" y="34290"/>
                </a:lnTo>
                <a:lnTo>
                  <a:pt x="875677" y="31750"/>
                </a:lnTo>
                <a:lnTo>
                  <a:pt x="881049" y="31750"/>
                </a:lnTo>
                <a:lnTo>
                  <a:pt x="886434" y="30480"/>
                </a:lnTo>
                <a:lnTo>
                  <a:pt x="891806" y="30480"/>
                </a:lnTo>
                <a:lnTo>
                  <a:pt x="891806" y="24130"/>
                </a:lnTo>
                <a:lnTo>
                  <a:pt x="897191" y="22860"/>
                </a:lnTo>
                <a:lnTo>
                  <a:pt x="903909" y="22860"/>
                </a:lnTo>
                <a:lnTo>
                  <a:pt x="907948" y="21590"/>
                </a:lnTo>
                <a:lnTo>
                  <a:pt x="916012" y="17780"/>
                </a:lnTo>
                <a:lnTo>
                  <a:pt x="918705" y="15240"/>
                </a:lnTo>
                <a:lnTo>
                  <a:pt x="920051" y="11430"/>
                </a:lnTo>
                <a:lnTo>
                  <a:pt x="924090" y="7620"/>
                </a:lnTo>
                <a:lnTo>
                  <a:pt x="921397" y="5080"/>
                </a:lnTo>
                <a:lnTo>
                  <a:pt x="920051" y="3810"/>
                </a:lnTo>
                <a:lnTo>
                  <a:pt x="917524" y="4610"/>
                </a:lnTo>
                <a:lnTo>
                  <a:pt x="913333" y="3810"/>
                </a:lnTo>
                <a:lnTo>
                  <a:pt x="906602" y="1270"/>
                </a:lnTo>
                <a:lnTo>
                  <a:pt x="905268" y="1028"/>
                </a:lnTo>
                <a:lnTo>
                  <a:pt x="902576" y="0"/>
                </a:lnTo>
                <a:lnTo>
                  <a:pt x="899883" y="0"/>
                </a:lnTo>
                <a:lnTo>
                  <a:pt x="866597" y="0"/>
                </a:lnTo>
                <a:lnTo>
                  <a:pt x="862558" y="0"/>
                </a:lnTo>
                <a:lnTo>
                  <a:pt x="851458" y="1270"/>
                </a:lnTo>
                <a:lnTo>
                  <a:pt x="844740" y="2540"/>
                </a:lnTo>
                <a:lnTo>
                  <a:pt x="836676" y="2540"/>
                </a:lnTo>
                <a:lnTo>
                  <a:pt x="832637" y="2540"/>
                </a:lnTo>
                <a:lnTo>
                  <a:pt x="826376" y="3810"/>
                </a:lnTo>
                <a:lnTo>
                  <a:pt x="819861" y="3810"/>
                </a:lnTo>
                <a:lnTo>
                  <a:pt x="813346" y="5080"/>
                </a:lnTo>
                <a:lnTo>
                  <a:pt x="811123" y="5080"/>
                </a:lnTo>
                <a:lnTo>
                  <a:pt x="807085" y="5080"/>
                </a:lnTo>
                <a:lnTo>
                  <a:pt x="799007" y="6350"/>
                </a:lnTo>
                <a:lnTo>
                  <a:pt x="782878" y="7620"/>
                </a:lnTo>
                <a:lnTo>
                  <a:pt x="778840" y="7620"/>
                </a:lnTo>
                <a:lnTo>
                  <a:pt x="774801" y="7620"/>
                </a:lnTo>
                <a:lnTo>
                  <a:pt x="733577" y="11430"/>
                </a:lnTo>
                <a:lnTo>
                  <a:pt x="719670" y="13970"/>
                </a:lnTo>
                <a:lnTo>
                  <a:pt x="716978" y="13970"/>
                </a:lnTo>
                <a:lnTo>
                  <a:pt x="714286" y="15240"/>
                </a:lnTo>
                <a:lnTo>
                  <a:pt x="709371" y="15240"/>
                </a:lnTo>
                <a:lnTo>
                  <a:pt x="705332" y="15240"/>
                </a:lnTo>
                <a:lnTo>
                  <a:pt x="686041" y="19050"/>
                </a:lnTo>
                <a:lnTo>
                  <a:pt x="678980" y="19050"/>
                </a:lnTo>
                <a:lnTo>
                  <a:pt x="657796" y="22860"/>
                </a:lnTo>
                <a:lnTo>
                  <a:pt x="646709" y="25400"/>
                </a:lnTo>
                <a:lnTo>
                  <a:pt x="624509" y="33020"/>
                </a:lnTo>
                <a:lnTo>
                  <a:pt x="613422" y="35560"/>
                </a:lnTo>
                <a:lnTo>
                  <a:pt x="601103" y="40640"/>
                </a:lnTo>
                <a:lnTo>
                  <a:pt x="563651" y="52070"/>
                </a:lnTo>
                <a:lnTo>
                  <a:pt x="527342" y="64770"/>
                </a:lnTo>
                <a:lnTo>
                  <a:pt x="514235" y="69850"/>
                </a:lnTo>
                <a:lnTo>
                  <a:pt x="488010" y="81280"/>
                </a:lnTo>
                <a:lnTo>
                  <a:pt x="474891" y="87630"/>
                </a:lnTo>
                <a:lnTo>
                  <a:pt x="459994" y="93980"/>
                </a:lnTo>
                <a:lnTo>
                  <a:pt x="431203" y="106680"/>
                </a:lnTo>
                <a:lnTo>
                  <a:pt x="417068" y="114300"/>
                </a:lnTo>
                <a:lnTo>
                  <a:pt x="408978" y="118110"/>
                </a:lnTo>
                <a:lnTo>
                  <a:pt x="400761" y="123190"/>
                </a:lnTo>
                <a:lnTo>
                  <a:pt x="392290" y="128270"/>
                </a:lnTo>
                <a:lnTo>
                  <a:pt x="383438" y="133350"/>
                </a:lnTo>
                <a:lnTo>
                  <a:pt x="374370" y="137160"/>
                </a:lnTo>
                <a:lnTo>
                  <a:pt x="347129" y="152400"/>
                </a:lnTo>
                <a:lnTo>
                  <a:pt x="335635" y="160020"/>
                </a:lnTo>
                <a:lnTo>
                  <a:pt x="323761" y="166370"/>
                </a:lnTo>
                <a:lnTo>
                  <a:pt x="312140" y="172720"/>
                </a:lnTo>
                <a:lnTo>
                  <a:pt x="301409" y="180340"/>
                </a:lnTo>
                <a:lnTo>
                  <a:pt x="301409" y="181610"/>
                </a:lnTo>
                <a:lnTo>
                  <a:pt x="300062" y="181610"/>
                </a:lnTo>
                <a:lnTo>
                  <a:pt x="293776" y="185420"/>
                </a:lnTo>
                <a:lnTo>
                  <a:pt x="287108" y="190500"/>
                </a:lnTo>
                <a:lnTo>
                  <a:pt x="280200" y="195580"/>
                </a:lnTo>
                <a:lnTo>
                  <a:pt x="273164" y="199390"/>
                </a:lnTo>
                <a:lnTo>
                  <a:pt x="265303" y="205740"/>
                </a:lnTo>
                <a:lnTo>
                  <a:pt x="250088" y="215900"/>
                </a:lnTo>
                <a:lnTo>
                  <a:pt x="242227" y="220980"/>
                </a:lnTo>
                <a:lnTo>
                  <a:pt x="235381" y="226060"/>
                </a:lnTo>
                <a:lnTo>
                  <a:pt x="222186" y="234950"/>
                </a:lnTo>
                <a:lnTo>
                  <a:pt x="215328" y="238760"/>
                </a:lnTo>
                <a:lnTo>
                  <a:pt x="213982" y="238760"/>
                </a:lnTo>
                <a:lnTo>
                  <a:pt x="213982" y="240030"/>
                </a:lnTo>
                <a:lnTo>
                  <a:pt x="212636" y="240030"/>
                </a:lnTo>
                <a:lnTo>
                  <a:pt x="192468" y="256540"/>
                </a:lnTo>
                <a:lnTo>
                  <a:pt x="191122" y="257810"/>
                </a:lnTo>
                <a:lnTo>
                  <a:pt x="188429" y="259080"/>
                </a:lnTo>
                <a:lnTo>
                  <a:pt x="184404" y="262890"/>
                </a:lnTo>
                <a:lnTo>
                  <a:pt x="180365" y="265430"/>
                </a:lnTo>
                <a:lnTo>
                  <a:pt x="177673" y="267970"/>
                </a:lnTo>
                <a:lnTo>
                  <a:pt x="172847" y="273050"/>
                </a:lnTo>
                <a:lnTo>
                  <a:pt x="163677" y="281940"/>
                </a:lnTo>
                <a:lnTo>
                  <a:pt x="158851" y="285750"/>
                </a:lnTo>
                <a:lnTo>
                  <a:pt x="153593" y="290830"/>
                </a:lnTo>
                <a:lnTo>
                  <a:pt x="142582" y="299720"/>
                </a:lnTo>
                <a:lnTo>
                  <a:pt x="132092" y="309880"/>
                </a:lnTo>
                <a:lnTo>
                  <a:pt x="126733" y="314960"/>
                </a:lnTo>
                <a:lnTo>
                  <a:pt x="121627" y="318770"/>
                </a:lnTo>
                <a:lnTo>
                  <a:pt x="117157" y="325120"/>
                </a:lnTo>
                <a:lnTo>
                  <a:pt x="112293" y="331470"/>
                </a:lnTo>
                <a:lnTo>
                  <a:pt x="107569" y="337820"/>
                </a:lnTo>
                <a:lnTo>
                  <a:pt x="102590" y="342900"/>
                </a:lnTo>
                <a:lnTo>
                  <a:pt x="96977" y="347980"/>
                </a:lnTo>
                <a:lnTo>
                  <a:pt x="95631" y="347980"/>
                </a:lnTo>
                <a:lnTo>
                  <a:pt x="95631" y="350520"/>
                </a:lnTo>
                <a:lnTo>
                  <a:pt x="94284" y="350520"/>
                </a:lnTo>
                <a:lnTo>
                  <a:pt x="91605" y="353060"/>
                </a:lnTo>
                <a:lnTo>
                  <a:pt x="90258" y="355600"/>
                </a:lnTo>
                <a:lnTo>
                  <a:pt x="87566" y="358140"/>
                </a:lnTo>
                <a:lnTo>
                  <a:pt x="74955" y="373380"/>
                </a:lnTo>
                <a:lnTo>
                  <a:pt x="68846" y="379730"/>
                </a:lnTo>
                <a:lnTo>
                  <a:pt x="63360" y="388620"/>
                </a:lnTo>
                <a:lnTo>
                  <a:pt x="56337" y="398780"/>
                </a:lnTo>
                <a:lnTo>
                  <a:pt x="49568" y="410210"/>
                </a:lnTo>
                <a:lnTo>
                  <a:pt x="43307" y="420370"/>
                </a:lnTo>
                <a:lnTo>
                  <a:pt x="37807" y="431800"/>
                </a:lnTo>
                <a:lnTo>
                  <a:pt x="33324" y="444500"/>
                </a:lnTo>
                <a:lnTo>
                  <a:pt x="28219" y="455930"/>
                </a:lnTo>
                <a:lnTo>
                  <a:pt x="22860" y="468630"/>
                </a:lnTo>
                <a:lnTo>
                  <a:pt x="17627" y="478790"/>
                </a:lnTo>
                <a:lnTo>
                  <a:pt x="14833" y="486410"/>
                </a:lnTo>
                <a:lnTo>
                  <a:pt x="12420" y="494030"/>
                </a:lnTo>
                <a:lnTo>
                  <a:pt x="10261" y="501650"/>
                </a:lnTo>
                <a:lnTo>
                  <a:pt x="8216" y="510540"/>
                </a:lnTo>
                <a:lnTo>
                  <a:pt x="6870" y="516890"/>
                </a:lnTo>
                <a:lnTo>
                  <a:pt x="2832" y="523240"/>
                </a:lnTo>
                <a:lnTo>
                  <a:pt x="2781" y="532130"/>
                </a:lnTo>
                <a:lnTo>
                  <a:pt x="2222" y="543560"/>
                </a:lnTo>
                <a:lnTo>
                  <a:pt x="990" y="557530"/>
                </a:lnTo>
                <a:lnTo>
                  <a:pt x="0" y="571500"/>
                </a:lnTo>
                <a:lnTo>
                  <a:pt x="114" y="582930"/>
                </a:lnTo>
                <a:lnTo>
                  <a:pt x="228" y="588010"/>
                </a:lnTo>
                <a:lnTo>
                  <a:pt x="927" y="598170"/>
                </a:lnTo>
                <a:lnTo>
                  <a:pt x="1320" y="609600"/>
                </a:lnTo>
                <a:lnTo>
                  <a:pt x="1384" y="614680"/>
                </a:lnTo>
                <a:lnTo>
                  <a:pt x="1498" y="632460"/>
                </a:lnTo>
                <a:lnTo>
                  <a:pt x="2540" y="642620"/>
                </a:lnTo>
                <a:lnTo>
                  <a:pt x="3848" y="652780"/>
                </a:lnTo>
                <a:lnTo>
                  <a:pt x="5651" y="664210"/>
                </a:lnTo>
                <a:lnTo>
                  <a:pt x="8216" y="674370"/>
                </a:lnTo>
                <a:lnTo>
                  <a:pt x="8216" y="676910"/>
                </a:lnTo>
                <a:lnTo>
                  <a:pt x="16281" y="716280"/>
                </a:lnTo>
                <a:lnTo>
                  <a:pt x="21983" y="734060"/>
                </a:lnTo>
                <a:lnTo>
                  <a:pt x="27546" y="751840"/>
                </a:lnTo>
                <a:lnTo>
                  <a:pt x="33870" y="768350"/>
                </a:lnTo>
                <a:lnTo>
                  <a:pt x="41833" y="786130"/>
                </a:lnTo>
                <a:lnTo>
                  <a:pt x="45453" y="792480"/>
                </a:lnTo>
                <a:lnTo>
                  <a:pt x="51676" y="806450"/>
                </a:lnTo>
                <a:lnTo>
                  <a:pt x="55283" y="814070"/>
                </a:lnTo>
                <a:lnTo>
                  <a:pt x="83527" y="862330"/>
                </a:lnTo>
                <a:lnTo>
                  <a:pt x="84874" y="864870"/>
                </a:lnTo>
                <a:lnTo>
                  <a:pt x="88912" y="868680"/>
                </a:lnTo>
                <a:lnTo>
                  <a:pt x="90258" y="871220"/>
                </a:lnTo>
                <a:lnTo>
                  <a:pt x="91605" y="872490"/>
                </a:lnTo>
                <a:lnTo>
                  <a:pt x="95681" y="880110"/>
                </a:lnTo>
                <a:lnTo>
                  <a:pt x="100012" y="886460"/>
                </a:lnTo>
                <a:lnTo>
                  <a:pt x="104838" y="892810"/>
                </a:lnTo>
                <a:lnTo>
                  <a:pt x="110426" y="897890"/>
                </a:lnTo>
                <a:lnTo>
                  <a:pt x="122529" y="914400"/>
                </a:lnTo>
                <a:lnTo>
                  <a:pt x="130835" y="923290"/>
                </a:lnTo>
                <a:lnTo>
                  <a:pt x="139509" y="933450"/>
                </a:lnTo>
                <a:lnTo>
                  <a:pt x="148437" y="942340"/>
                </a:lnTo>
                <a:lnTo>
                  <a:pt x="157505" y="952500"/>
                </a:lnTo>
                <a:lnTo>
                  <a:pt x="168262" y="962660"/>
                </a:lnTo>
                <a:lnTo>
                  <a:pt x="173634" y="966470"/>
                </a:lnTo>
                <a:lnTo>
                  <a:pt x="179692" y="971550"/>
                </a:lnTo>
                <a:lnTo>
                  <a:pt x="191795" y="980440"/>
                </a:lnTo>
                <a:lnTo>
                  <a:pt x="197853" y="985520"/>
                </a:lnTo>
                <a:lnTo>
                  <a:pt x="210413" y="996950"/>
                </a:lnTo>
                <a:lnTo>
                  <a:pt x="223735" y="1007110"/>
                </a:lnTo>
                <a:lnTo>
                  <a:pt x="237566" y="1016000"/>
                </a:lnTo>
                <a:lnTo>
                  <a:pt x="251637" y="1026160"/>
                </a:lnTo>
                <a:lnTo>
                  <a:pt x="285940" y="1046480"/>
                </a:lnTo>
                <a:lnTo>
                  <a:pt x="320230" y="1064260"/>
                </a:lnTo>
                <a:lnTo>
                  <a:pt x="324269" y="1066800"/>
                </a:lnTo>
                <a:lnTo>
                  <a:pt x="329641" y="1068070"/>
                </a:lnTo>
                <a:lnTo>
                  <a:pt x="333679" y="1069340"/>
                </a:lnTo>
                <a:lnTo>
                  <a:pt x="340410" y="1071880"/>
                </a:lnTo>
                <a:lnTo>
                  <a:pt x="347129" y="1075690"/>
                </a:lnTo>
                <a:lnTo>
                  <a:pt x="353860" y="1078230"/>
                </a:lnTo>
                <a:lnTo>
                  <a:pt x="359232" y="1080770"/>
                </a:lnTo>
                <a:lnTo>
                  <a:pt x="365963" y="1083310"/>
                </a:lnTo>
                <a:lnTo>
                  <a:pt x="371335" y="1084580"/>
                </a:lnTo>
                <a:lnTo>
                  <a:pt x="378066" y="1085850"/>
                </a:lnTo>
                <a:lnTo>
                  <a:pt x="384784" y="1089660"/>
                </a:lnTo>
                <a:lnTo>
                  <a:pt x="391515" y="1090930"/>
                </a:lnTo>
                <a:lnTo>
                  <a:pt x="408698" y="1096010"/>
                </a:lnTo>
                <a:lnTo>
                  <a:pt x="426148" y="1102360"/>
                </a:lnTo>
                <a:lnTo>
                  <a:pt x="444093" y="1107440"/>
                </a:lnTo>
                <a:lnTo>
                  <a:pt x="479958" y="1112393"/>
                </a:lnTo>
                <a:lnTo>
                  <a:pt x="481965" y="1112812"/>
                </a:lnTo>
                <a:lnTo>
                  <a:pt x="499097" y="1117600"/>
                </a:lnTo>
                <a:lnTo>
                  <a:pt x="527342" y="1122680"/>
                </a:lnTo>
                <a:lnTo>
                  <a:pt x="538099" y="1122680"/>
                </a:lnTo>
                <a:lnTo>
                  <a:pt x="543483" y="1122680"/>
                </a:lnTo>
                <a:lnTo>
                  <a:pt x="554240" y="1122680"/>
                </a:lnTo>
                <a:lnTo>
                  <a:pt x="564959" y="1123950"/>
                </a:lnTo>
                <a:lnTo>
                  <a:pt x="551548" y="1123950"/>
                </a:lnTo>
                <a:lnTo>
                  <a:pt x="594588" y="1129030"/>
                </a:lnTo>
                <a:lnTo>
                  <a:pt x="602424" y="1129030"/>
                </a:lnTo>
                <a:lnTo>
                  <a:pt x="617093" y="1130300"/>
                </a:lnTo>
                <a:lnTo>
                  <a:pt x="630897" y="1130300"/>
                </a:lnTo>
                <a:lnTo>
                  <a:pt x="637628" y="1129030"/>
                </a:lnTo>
                <a:lnTo>
                  <a:pt x="643001" y="1129030"/>
                </a:lnTo>
                <a:lnTo>
                  <a:pt x="664527" y="1131570"/>
                </a:lnTo>
                <a:lnTo>
                  <a:pt x="693102" y="1131570"/>
                </a:lnTo>
                <a:lnTo>
                  <a:pt x="707224" y="1130300"/>
                </a:lnTo>
                <a:lnTo>
                  <a:pt x="777709" y="1130300"/>
                </a:lnTo>
                <a:lnTo>
                  <a:pt x="785558" y="1129030"/>
                </a:lnTo>
                <a:lnTo>
                  <a:pt x="793635" y="1129030"/>
                </a:lnTo>
                <a:lnTo>
                  <a:pt x="800354" y="1126490"/>
                </a:lnTo>
                <a:lnTo>
                  <a:pt x="827252" y="1126490"/>
                </a:lnTo>
                <a:lnTo>
                  <a:pt x="828598" y="1125220"/>
                </a:lnTo>
                <a:lnTo>
                  <a:pt x="831291" y="1126490"/>
                </a:lnTo>
                <a:lnTo>
                  <a:pt x="833983" y="1126490"/>
                </a:lnTo>
                <a:lnTo>
                  <a:pt x="836676" y="1127760"/>
                </a:lnTo>
                <a:lnTo>
                  <a:pt x="847432" y="1127760"/>
                </a:lnTo>
                <a:lnTo>
                  <a:pt x="852805" y="1125220"/>
                </a:lnTo>
                <a:lnTo>
                  <a:pt x="856843" y="1125220"/>
                </a:lnTo>
                <a:lnTo>
                  <a:pt x="863574" y="1126490"/>
                </a:lnTo>
                <a:lnTo>
                  <a:pt x="866927" y="1125220"/>
                </a:lnTo>
                <a:lnTo>
                  <a:pt x="870292" y="1123950"/>
                </a:lnTo>
                <a:lnTo>
                  <a:pt x="855497" y="1123950"/>
                </a:lnTo>
                <a:lnTo>
                  <a:pt x="829487" y="1123950"/>
                </a:lnTo>
                <a:lnTo>
                  <a:pt x="831735" y="1122680"/>
                </a:lnTo>
                <a:lnTo>
                  <a:pt x="850125" y="1122680"/>
                </a:lnTo>
                <a:lnTo>
                  <a:pt x="855497" y="1123950"/>
                </a:lnTo>
                <a:lnTo>
                  <a:pt x="856843" y="1122680"/>
                </a:lnTo>
                <a:lnTo>
                  <a:pt x="898537" y="1122680"/>
                </a:lnTo>
                <a:lnTo>
                  <a:pt x="956360" y="1113790"/>
                </a:lnTo>
                <a:lnTo>
                  <a:pt x="980579" y="1108710"/>
                </a:lnTo>
                <a:lnTo>
                  <a:pt x="985951" y="1107440"/>
                </a:lnTo>
                <a:lnTo>
                  <a:pt x="989990" y="1104900"/>
                </a:lnTo>
                <a:lnTo>
                  <a:pt x="994029" y="1104900"/>
                </a:lnTo>
                <a:lnTo>
                  <a:pt x="1002093" y="1106170"/>
                </a:lnTo>
                <a:lnTo>
                  <a:pt x="1010158" y="1104900"/>
                </a:lnTo>
                <a:lnTo>
                  <a:pt x="1018235" y="1102360"/>
                </a:lnTo>
                <a:lnTo>
                  <a:pt x="1024496" y="1101090"/>
                </a:lnTo>
                <a:lnTo>
                  <a:pt x="1037526" y="1097280"/>
                </a:lnTo>
                <a:lnTo>
                  <a:pt x="1043787" y="1096010"/>
                </a:lnTo>
                <a:lnTo>
                  <a:pt x="1049159" y="1096010"/>
                </a:lnTo>
                <a:lnTo>
                  <a:pt x="1053198" y="1094740"/>
                </a:lnTo>
                <a:lnTo>
                  <a:pt x="1058583" y="1093470"/>
                </a:lnTo>
                <a:lnTo>
                  <a:pt x="1068666" y="1092200"/>
                </a:lnTo>
                <a:lnTo>
                  <a:pt x="1078750" y="1089660"/>
                </a:lnTo>
                <a:lnTo>
                  <a:pt x="1088834" y="1088390"/>
                </a:lnTo>
                <a:lnTo>
                  <a:pt x="1098918" y="1085850"/>
                </a:lnTo>
                <a:lnTo>
                  <a:pt x="1100264" y="1084580"/>
                </a:lnTo>
                <a:lnTo>
                  <a:pt x="1101610" y="1084580"/>
                </a:lnTo>
                <a:lnTo>
                  <a:pt x="1108341" y="1080770"/>
                </a:lnTo>
                <a:lnTo>
                  <a:pt x="1115060" y="1078230"/>
                </a:lnTo>
                <a:lnTo>
                  <a:pt x="1123137" y="1076960"/>
                </a:lnTo>
                <a:lnTo>
                  <a:pt x="1128509" y="1076960"/>
                </a:lnTo>
                <a:lnTo>
                  <a:pt x="1132547" y="1075690"/>
                </a:lnTo>
                <a:lnTo>
                  <a:pt x="1137920" y="1074420"/>
                </a:lnTo>
                <a:lnTo>
                  <a:pt x="1186345" y="1057910"/>
                </a:lnTo>
                <a:lnTo>
                  <a:pt x="1201026" y="1054100"/>
                </a:lnTo>
                <a:lnTo>
                  <a:pt x="1215085" y="1047750"/>
                </a:lnTo>
                <a:lnTo>
                  <a:pt x="1242822" y="1037590"/>
                </a:lnTo>
                <a:lnTo>
                  <a:pt x="1249883" y="1036320"/>
                </a:lnTo>
                <a:lnTo>
                  <a:pt x="1271066" y="1028700"/>
                </a:lnTo>
                <a:lnTo>
                  <a:pt x="1276451" y="1026160"/>
                </a:lnTo>
                <a:lnTo>
                  <a:pt x="1283169" y="1024890"/>
                </a:lnTo>
                <a:lnTo>
                  <a:pt x="1288554" y="1022350"/>
                </a:lnTo>
                <a:lnTo>
                  <a:pt x="1302448" y="1016000"/>
                </a:lnTo>
                <a:lnTo>
                  <a:pt x="1315961" y="1009650"/>
                </a:lnTo>
                <a:lnTo>
                  <a:pt x="1329220" y="1002030"/>
                </a:lnTo>
                <a:lnTo>
                  <a:pt x="1342351" y="996950"/>
                </a:lnTo>
                <a:lnTo>
                  <a:pt x="1348193" y="993140"/>
                </a:lnTo>
                <a:lnTo>
                  <a:pt x="1359369" y="986790"/>
                </a:lnTo>
                <a:lnTo>
                  <a:pt x="1365211" y="984250"/>
                </a:lnTo>
                <a:lnTo>
                  <a:pt x="1377086" y="977900"/>
                </a:lnTo>
                <a:lnTo>
                  <a:pt x="1388579" y="972820"/>
                </a:lnTo>
                <a:lnTo>
                  <a:pt x="1399819" y="966470"/>
                </a:lnTo>
                <a:lnTo>
                  <a:pt x="1410944" y="961390"/>
                </a:lnTo>
                <a:lnTo>
                  <a:pt x="1419009" y="957580"/>
                </a:lnTo>
                <a:lnTo>
                  <a:pt x="1425727" y="955040"/>
                </a:lnTo>
                <a:lnTo>
                  <a:pt x="1466075" y="934720"/>
                </a:lnTo>
                <a:lnTo>
                  <a:pt x="1472946" y="930910"/>
                </a:lnTo>
                <a:lnTo>
                  <a:pt x="1479702" y="925830"/>
                </a:lnTo>
                <a:lnTo>
                  <a:pt x="1486700" y="922020"/>
                </a:lnTo>
                <a:lnTo>
                  <a:pt x="1494320" y="918210"/>
                </a:lnTo>
                <a:lnTo>
                  <a:pt x="1497012" y="916940"/>
                </a:lnTo>
                <a:lnTo>
                  <a:pt x="1501051" y="914400"/>
                </a:lnTo>
                <a:lnTo>
                  <a:pt x="1503057" y="912507"/>
                </a:lnTo>
                <a:lnTo>
                  <a:pt x="1505077" y="911860"/>
                </a:lnTo>
                <a:lnTo>
                  <a:pt x="1507769" y="909320"/>
                </a:lnTo>
                <a:lnTo>
                  <a:pt x="1513154" y="905510"/>
                </a:lnTo>
                <a:lnTo>
                  <a:pt x="1541399" y="886460"/>
                </a:lnTo>
                <a:lnTo>
                  <a:pt x="1548244" y="881380"/>
                </a:lnTo>
                <a:lnTo>
                  <a:pt x="1560423" y="870826"/>
                </a:lnTo>
                <a:lnTo>
                  <a:pt x="1565033" y="867283"/>
                </a:lnTo>
                <a:lnTo>
                  <a:pt x="1568284" y="864870"/>
                </a:lnTo>
                <a:lnTo>
                  <a:pt x="1569148" y="864146"/>
                </a:lnTo>
                <a:lnTo>
                  <a:pt x="1575015" y="859790"/>
                </a:lnTo>
                <a:lnTo>
                  <a:pt x="1581746" y="854125"/>
                </a:lnTo>
                <a:lnTo>
                  <a:pt x="1586280" y="850900"/>
                </a:lnTo>
                <a:lnTo>
                  <a:pt x="1594954" y="843280"/>
                </a:lnTo>
                <a:lnTo>
                  <a:pt x="1595805" y="842505"/>
                </a:lnTo>
                <a:lnTo>
                  <a:pt x="1601685" y="838200"/>
                </a:lnTo>
                <a:lnTo>
                  <a:pt x="1609979" y="829310"/>
                </a:lnTo>
                <a:lnTo>
                  <a:pt x="1619643" y="819150"/>
                </a:lnTo>
                <a:lnTo>
                  <a:pt x="1637969" y="798830"/>
                </a:lnTo>
                <a:lnTo>
                  <a:pt x="1647634" y="789940"/>
                </a:lnTo>
                <a:lnTo>
                  <a:pt x="1650326" y="787400"/>
                </a:lnTo>
                <a:lnTo>
                  <a:pt x="1651673" y="783590"/>
                </a:lnTo>
                <a:lnTo>
                  <a:pt x="1654365" y="779780"/>
                </a:lnTo>
                <a:lnTo>
                  <a:pt x="1657057" y="774700"/>
                </a:lnTo>
                <a:lnTo>
                  <a:pt x="1661083" y="770890"/>
                </a:lnTo>
                <a:lnTo>
                  <a:pt x="1668691" y="762000"/>
                </a:lnTo>
                <a:lnTo>
                  <a:pt x="1692567" y="726440"/>
                </a:lnTo>
                <a:lnTo>
                  <a:pt x="1699717" y="709930"/>
                </a:lnTo>
                <a:lnTo>
                  <a:pt x="1702777" y="702310"/>
                </a:lnTo>
                <a:lnTo>
                  <a:pt x="1706206" y="693420"/>
                </a:lnTo>
                <a:lnTo>
                  <a:pt x="1709000" y="684530"/>
                </a:lnTo>
                <a:lnTo>
                  <a:pt x="1712048" y="675640"/>
                </a:lnTo>
                <a:lnTo>
                  <a:pt x="1716227" y="666750"/>
                </a:lnTo>
                <a:lnTo>
                  <a:pt x="1717573" y="665480"/>
                </a:lnTo>
                <a:lnTo>
                  <a:pt x="1717573" y="662940"/>
                </a:lnTo>
                <a:lnTo>
                  <a:pt x="1719376" y="650240"/>
                </a:lnTo>
                <a:lnTo>
                  <a:pt x="1722488" y="622300"/>
                </a:lnTo>
                <a:lnTo>
                  <a:pt x="1724304" y="609600"/>
                </a:lnTo>
                <a:lnTo>
                  <a:pt x="1725320" y="598170"/>
                </a:lnTo>
                <a:close/>
              </a:path>
            </a:pathLst>
          </a:custGeom>
          <a:solidFill>
            <a:srgbClr val="5DBE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6350817" y="587079"/>
            <a:ext cx="6125210" cy="1371600"/>
          </a:xfrm>
          <a:custGeom>
            <a:avLst/>
            <a:gdLst/>
            <a:ahLst/>
            <a:cxnLst/>
            <a:rect l="l" t="t" r="r" b="b"/>
            <a:pathLst>
              <a:path w="6125209" h="1371600">
                <a:moveTo>
                  <a:pt x="5781640" y="1371595"/>
                </a:moveTo>
                <a:lnTo>
                  <a:pt x="343171" y="1371595"/>
                </a:lnTo>
                <a:lnTo>
                  <a:pt x="296604" y="1368465"/>
                </a:lnTo>
                <a:lnTo>
                  <a:pt x="251942" y="1359346"/>
                </a:lnTo>
                <a:lnTo>
                  <a:pt x="209593" y="1344648"/>
                </a:lnTo>
                <a:lnTo>
                  <a:pt x="169966" y="1324779"/>
                </a:lnTo>
                <a:lnTo>
                  <a:pt x="133469" y="1300148"/>
                </a:lnTo>
                <a:lnTo>
                  <a:pt x="100512" y="1271162"/>
                </a:lnTo>
                <a:lnTo>
                  <a:pt x="71504" y="1238231"/>
                </a:lnTo>
                <a:lnTo>
                  <a:pt x="46852" y="1201764"/>
                </a:lnTo>
                <a:lnTo>
                  <a:pt x="26968" y="1162168"/>
                </a:lnTo>
                <a:lnTo>
                  <a:pt x="12258" y="1119852"/>
                </a:lnTo>
                <a:lnTo>
                  <a:pt x="3132" y="1075225"/>
                </a:lnTo>
                <a:lnTo>
                  <a:pt x="0" y="1028696"/>
                </a:lnTo>
                <a:lnTo>
                  <a:pt x="0" y="342898"/>
                </a:lnTo>
                <a:lnTo>
                  <a:pt x="3132" y="296369"/>
                </a:lnTo>
                <a:lnTo>
                  <a:pt x="12258" y="251742"/>
                </a:lnTo>
                <a:lnTo>
                  <a:pt x="26968" y="209427"/>
                </a:lnTo>
                <a:lnTo>
                  <a:pt x="46852" y="169831"/>
                </a:lnTo>
                <a:lnTo>
                  <a:pt x="71504" y="133363"/>
                </a:lnTo>
                <a:lnTo>
                  <a:pt x="100512" y="100432"/>
                </a:lnTo>
                <a:lnTo>
                  <a:pt x="133469" y="71447"/>
                </a:lnTo>
                <a:lnTo>
                  <a:pt x="169966" y="46815"/>
                </a:lnTo>
                <a:lnTo>
                  <a:pt x="209593" y="26946"/>
                </a:lnTo>
                <a:lnTo>
                  <a:pt x="251942" y="12248"/>
                </a:lnTo>
                <a:lnTo>
                  <a:pt x="296604" y="3130"/>
                </a:lnTo>
                <a:lnTo>
                  <a:pt x="343171" y="0"/>
                </a:lnTo>
                <a:lnTo>
                  <a:pt x="5781640" y="0"/>
                </a:lnTo>
                <a:lnTo>
                  <a:pt x="5828207" y="3130"/>
                </a:lnTo>
                <a:lnTo>
                  <a:pt x="5872869" y="12248"/>
                </a:lnTo>
                <a:lnTo>
                  <a:pt x="5915218" y="26946"/>
                </a:lnTo>
                <a:lnTo>
                  <a:pt x="5954845" y="46815"/>
                </a:lnTo>
                <a:lnTo>
                  <a:pt x="5991342" y="71447"/>
                </a:lnTo>
                <a:lnTo>
                  <a:pt x="6024299" y="100432"/>
                </a:lnTo>
                <a:lnTo>
                  <a:pt x="6053307" y="133363"/>
                </a:lnTo>
                <a:lnTo>
                  <a:pt x="6077959" y="169831"/>
                </a:lnTo>
                <a:lnTo>
                  <a:pt x="6097843" y="209427"/>
                </a:lnTo>
                <a:lnTo>
                  <a:pt x="6112553" y="251742"/>
                </a:lnTo>
                <a:lnTo>
                  <a:pt x="6121679" y="296369"/>
                </a:lnTo>
                <a:lnTo>
                  <a:pt x="6124811" y="342898"/>
                </a:lnTo>
                <a:lnTo>
                  <a:pt x="6124811" y="1028696"/>
                </a:lnTo>
                <a:lnTo>
                  <a:pt x="6121679" y="1075225"/>
                </a:lnTo>
                <a:lnTo>
                  <a:pt x="6112553" y="1119852"/>
                </a:lnTo>
                <a:lnTo>
                  <a:pt x="6097843" y="1162168"/>
                </a:lnTo>
                <a:lnTo>
                  <a:pt x="6077959" y="1201764"/>
                </a:lnTo>
                <a:lnTo>
                  <a:pt x="6053307" y="1238231"/>
                </a:lnTo>
                <a:lnTo>
                  <a:pt x="6024299" y="1271162"/>
                </a:lnTo>
                <a:lnTo>
                  <a:pt x="5991342" y="1300148"/>
                </a:lnTo>
                <a:lnTo>
                  <a:pt x="5954845" y="1324779"/>
                </a:lnTo>
                <a:lnTo>
                  <a:pt x="5915218" y="1344648"/>
                </a:lnTo>
                <a:lnTo>
                  <a:pt x="5872869" y="1359346"/>
                </a:lnTo>
                <a:lnTo>
                  <a:pt x="5828207" y="1368465"/>
                </a:lnTo>
                <a:lnTo>
                  <a:pt x="5781640" y="1371595"/>
                </a:lnTo>
                <a:close/>
              </a:path>
            </a:pathLst>
          </a:custGeom>
          <a:solidFill>
            <a:srgbClr val="DEE7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681284" y="755447"/>
            <a:ext cx="5459730" cy="1054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750" b="1" i="0">
                <a:solidFill>
                  <a:srgbClr val="124EAE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750" b="0" i="0">
                <a:solidFill>
                  <a:srgbClr val="124EAE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50" b="0" i="0">
                <a:solidFill>
                  <a:srgbClr val="124EAE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750" b="0" i="0">
                <a:solidFill>
                  <a:srgbClr val="124EAE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12/8/2022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750" b="0" i="0">
                <a:solidFill>
                  <a:srgbClr val="124EAE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12/8/2022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12/8/2022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919729" y="0"/>
            <a:ext cx="2368270" cy="25526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81263" y="1016095"/>
            <a:ext cx="13325473" cy="1054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750" b="0" i="0">
                <a:solidFill>
                  <a:srgbClr val="124EAE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24512" y="2299316"/>
            <a:ext cx="16238974" cy="6311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50" b="0" i="0">
                <a:solidFill>
                  <a:srgbClr val="124EAE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4.png"/><Relationship Id="rId21" Type="http://schemas.openxmlformats.org/officeDocument/2006/relationships/image" Target="../media/image2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5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24" Type="http://schemas.openxmlformats.org/officeDocument/2006/relationships/image" Target="../media/image25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23" Type="http://schemas.openxmlformats.org/officeDocument/2006/relationships/image" Target="../media/image24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Relationship Id="rId22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g"/><Relationship Id="rId3" Type="http://schemas.openxmlformats.org/officeDocument/2006/relationships/image" Target="../media/image4.png"/><Relationship Id="rId7" Type="http://schemas.openxmlformats.org/officeDocument/2006/relationships/image" Target="../media/image3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10" Type="http://schemas.openxmlformats.org/officeDocument/2006/relationships/image" Target="../media/image33.jpg"/><Relationship Id="rId4" Type="http://schemas.openxmlformats.org/officeDocument/2006/relationships/image" Target="../media/image27.jpg"/><Relationship Id="rId9" Type="http://schemas.openxmlformats.org/officeDocument/2006/relationships/image" Target="../media/image3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83618" y="546699"/>
            <a:ext cx="8524873" cy="919162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48" y="4094276"/>
            <a:ext cx="3511186" cy="61848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27250">
              <a:lnSpc>
                <a:spcPct val="100000"/>
              </a:lnSpc>
              <a:spcBef>
                <a:spcPts val="100"/>
              </a:spcBef>
            </a:pPr>
            <a:r>
              <a:rPr b="1" spc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Participant</a:t>
            </a:r>
            <a:r>
              <a:rPr b="1" spc="-3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b="1" spc="6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Journeys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521934" y="2324100"/>
            <a:ext cx="13610235" cy="67512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14799"/>
              </a:lnSpc>
              <a:spcBef>
                <a:spcPts val="100"/>
              </a:spcBef>
            </a:pPr>
            <a:r>
              <a:rPr sz="3200" spc="-415" dirty="0">
                <a:solidFill>
                  <a:srgbClr val="124EAE"/>
                </a:solidFill>
                <a:latin typeface="Tahoma"/>
                <a:cs typeface="Tahoma"/>
              </a:rPr>
              <a:t>I</a:t>
            </a:r>
            <a:r>
              <a:rPr sz="3200" b="1" spc="-4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lang="en-US" sz="3200" b="1" spc="-4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00B050"/>
                </a:solidFill>
                <a:latin typeface="Tahoma"/>
                <a:cs typeface="Tahoma"/>
              </a:rPr>
              <a:t>heard</a:t>
            </a:r>
            <a:r>
              <a:rPr sz="3200" b="1" spc="-45" dirty="0">
                <a:solidFill>
                  <a:srgbClr val="00B05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00B050"/>
                </a:solidFill>
                <a:latin typeface="Tahoma"/>
                <a:cs typeface="Tahoma"/>
              </a:rPr>
              <a:t>about</a:t>
            </a:r>
            <a:r>
              <a:rPr sz="3200" b="1" spc="-40" dirty="0">
                <a:solidFill>
                  <a:srgbClr val="00B05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00B050"/>
                </a:solidFill>
                <a:latin typeface="Tahoma"/>
                <a:cs typeface="Tahoma"/>
              </a:rPr>
              <a:t>Elevate</a:t>
            </a:r>
            <a:r>
              <a:rPr sz="3200" b="1" spc="-45" dirty="0">
                <a:solidFill>
                  <a:srgbClr val="00B05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00B050"/>
                </a:solidFill>
                <a:latin typeface="Tahoma"/>
                <a:cs typeface="Tahoma"/>
              </a:rPr>
              <a:t>through</a:t>
            </a:r>
            <a:r>
              <a:rPr sz="3200" b="1" spc="-45" dirty="0">
                <a:solidFill>
                  <a:srgbClr val="00B050"/>
                </a:solidFill>
                <a:latin typeface="Tahoma"/>
                <a:cs typeface="Tahoma"/>
              </a:rPr>
              <a:t> </a:t>
            </a:r>
            <a:r>
              <a:rPr sz="3200" b="1" spc="90" dirty="0">
                <a:solidFill>
                  <a:srgbClr val="00B050"/>
                </a:solidFill>
                <a:latin typeface="Tahoma"/>
                <a:cs typeface="Tahoma"/>
              </a:rPr>
              <a:t>my</a:t>
            </a:r>
            <a:r>
              <a:rPr sz="3200" b="1" spc="-40" dirty="0">
                <a:solidFill>
                  <a:srgbClr val="00B050"/>
                </a:solidFill>
                <a:latin typeface="Tahoma"/>
                <a:cs typeface="Tahoma"/>
              </a:rPr>
              <a:t> </a:t>
            </a:r>
            <a:r>
              <a:rPr sz="3200" b="1" spc="45" dirty="0">
                <a:solidFill>
                  <a:srgbClr val="00B050"/>
                </a:solidFill>
                <a:latin typeface="Tahoma"/>
                <a:cs typeface="Tahoma"/>
              </a:rPr>
              <a:t>addictions</a:t>
            </a:r>
            <a:r>
              <a:rPr sz="3200" b="1" spc="-45" dirty="0">
                <a:solidFill>
                  <a:srgbClr val="00B05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00B050"/>
                </a:solidFill>
                <a:latin typeface="Tahoma"/>
                <a:cs typeface="Tahoma"/>
              </a:rPr>
              <a:t>worker</a:t>
            </a:r>
            <a:r>
              <a:rPr sz="3200" b="1" spc="-45" dirty="0">
                <a:solidFill>
                  <a:srgbClr val="00B050"/>
                </a:solidFill>
                <a:latin typeface="Tahoma"/>
                <a:cs typeface="Tahoma"/>
              </a:rPr>
              <a:t> </a:t>
            </a:r>
            <a:r>
              <a:rPr sz="3200" spc="60" dirty="0">
                <a:solidFill>
                  <a:srgbClr val="124EAE"/>
                </a:solidFill>
                <a:latin typeface="Tahoma"/>
                <a:cs typeface="Tahoma"/>
              </a:rPr>
              <a:t>and</a:t>
            </a:r>
            <a:r>
              <a:rPr sz="3200" spc="-40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spc="-415" dirty="0">
                <a:solidFill>
                  <a:srgbClr val="124EAE"/>
                </a:solidFill>
                <a:latin typeface="Tahoma"/>
                <a:cs typeface="Tahoma"/>
              </a:rPr>
              <a:t>I</a:t>
            </a:r>
            <a:r>
              <a:rPr sz="3200" spc="-4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spc="45" dirty="0">
                <a:solidFill>
                  <a:srgbClr val="124EAE"/>
                </a:solidFill>
                <a:latin typeface="Tahoma"/>
                <a:cs typeface="Tahoma"/>
              </a:rPr>
              <a:t>thought</a:t>
            </a:r>
            <a:r>
              <a:rPr sz="3200" spc="-4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124EAE"/>
                </a:solidFill>
                <a:latin typeface="Tahoma"/>
                <a:cs typeface="Tahoma"/>
              </a:rPr>
              <a:t>Elevate</a:t>
            </a:r>
            <a:r>
              <a:rPr sz="3200" spc="-40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spc="55" dirty="0">
                <a:solidFill>
                  <a:srgbClr val="124EAE"/>
                </a:solidFill>
                <a:latin typeface="Tahoma"/>
                <a:cs typeface="Tahoma"/>
              </a:rPr>
              <a:t>would </a:t>
            </a:r>
            <a:r>
              <a:rPr sz="3200" spc="65" dirty="0">
                <a:solidFill>
                  <a:srgbClr val="124EAE"/>
                </a:solidFill>
                <a:latin typeface="Tahoma"/>
                <a:cs typeface="Tahoma"/>
              </a:rPr>
              <a:t>be</a:t>
            </a:r>
            <a:r>
              <a:rPr sz="3200" spc="-90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spc="55" dirty="0">
                <a:solidFill>
                  <a:srgbClr val="124EAE"/>
                </a:solidFill>
                <a:latin typeface="Tahoma"/>
                <a:cs typeface="Tahoma"/>
              </a:rPr>
              <a:t>good</a:t>
            </a:r>
            <a:r>
              <a:rPr sz="3200" spc="-8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124EAE"/>
                </a:solidFill>
                <a:latin typeface="Tahoma"/>
                <a:cs typeface="Tahoma"/>
              </a:rPr>
              <a:t>to</a:t>
            </a:r>
            <a:r>
              <a:rPr sz="3200" spc="-90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124EAE"/>
                </a:solidFill>
                <a:latin typeface="Tahoma"/>
                <a:cs typeface="Tahoma"/>
              </a:rPr>
              <a:t>get</a:t>
            </a:r>
            <a:r>
              <a:rPr sz="3200" spc="-8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124EAE"/>
                </a:solidFill>
                <a:latin typeface="Tahoma"/>
                <a:cs typeface="Tahoma"/>
              </a:rPr>
              <a:t>involved</a:t>
            </a:r>
            <a:r>
              <a:rPr sz="3200" spc="-90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spc="55" dirty="0">
                <a:solidFill>
                  <a:srgbClr val="124EAE"/>
                </a:solidFill>
                <a:latin typeface="Tahoma"/>
                <a:cs typeface="Tahoma"/>
              </a:rPr>
              <a:t>with</a:t>
            </a:r>
            <a:r>
              <a:rPr sz="3200" spc="-8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124EAE"/>
                </a:solidFill>
                <a:latin typeface="Tahoma"/>
                <a:cs typeface="Tahoma"/>
              </a:rPr>
              <a:t>as</a:t>
            </a:r>
            <a:r>
              <a:rPr sz="3200" spc="-8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124EAE"/>
                </a:solidFill>
                <a:latin typeface="Tahoma"/>
                <a:cs typeface="Tahoma"/>
              </a:rPr>
              <a:t>the</a:t>
            </a:r>
            <a:r>
              <a:rPr sz="3200" spc="-90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124EAE"/>
                </a:solidFill>
                <a:latin typeface="Tahoma"/>
                <a:cs typeface="Tahoma"/>
              </a:rPr>
              <a:t>next</a:t>
            </a:r>
            <a:r>
              <a:rPr sz="3200" spc="-8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124EAE"/>
                </a:solidFill>
                <a:latin typeface="Tahoma"/>
                <a:cs typeface="Tahoma"/>
              </a:rPr>
              <a:t>step</a:t>
            </a:r>
            <a:r>
              <a:rPr sz="3200" spc="-90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124EAE"/>
                </a:solidFill>
                <a:latin typeface="Tahoma"/>
                <a:cs typeface="Tahoma"/>
              </a:rPr>
              <a:t>in</a:t>
            </a:r>
            <a:r>
              <a:rPr sz="3200" spc="-8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spc="90" dirty="0">
                <a:solidFill>
                  <a:srgbClr val="124EAE"/>
                </a:solidFill>
                <a:latin typeface="Tahoma"/>
                <a:cs typeface="Tahoma"/>
              </a:rPr>
              <a:t>my</a:t>
            </a:r>
            <a:r>
              <a:rPr sz="3200" spc="-8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spc="-20" dirty="0">
                <a:solidFill>
                  <a:srgbClr val="124EAE"/>
                </a:solidFill>
                <a:latin typeface="Tahoma"/>
                <a:cs typeface="Tahoma"/>
              </a:rPr>
              <a:t>recovery.</a:t>
            </a:r>
            <a:r>
              <a:rPr sz="3200" spc="-90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spc="-415" dirty="0">
                <a:solidFill>
                  <a:srgbClr val="124EAE"/>
                </a:solidFill>
                <a:latin typeface="Tahoma"/>
                <a:cs typeface="Tahoma"/>
              </a:rPr>
              <a:t>I</a:t>
            </a:r>
            <a:r>
              <a:rPr sz="3200" spc="-8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124EAE"/>
                </a:solidFill>
                <a:latin typeface="Tahoma"/>
                <a:cs typeface="Tahoma"/>
              </a:rPr>
              <a:t>wasn’t</a:t>
            </a:r>
            <a:r>
              <a:rPr sz="3200" spc="-90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124EAE"/>
                </a:solidFill>
                <a:latin typeface="Tahoma"/>
                <a:cs typeface="Tahoma"/>
              </a:rPr>
              <a:t>sure</a:t>
            </a:r>
            <a:r>
              <a:rPr sz="3200" spc="-8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spc="50" dirty="0">
                <a:solidFill>
                  <a:srgbClr val="124EAE"/>
                </a:solidFill>
                <a:latin typeface="Tahoma"/>
                <a:cs typeface="Tahoma"/>
              </a:rPr>
              <a:t>what</a:t>
            </a:r>
            <a:r>
              <a:rPr sz="3200" spc="-90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spc="-465" dirty="0">
                <a:solidFill>
                  <a:srgbClr val="124EAE"/>
                </a:solidFill>
                <a:latin typeface="Tahoma"/>
                <a:cs typeface="Tahoma"/>
              </a:rPr>
              <a:t>I </a:t>
            </a:r>
            <a:r>
              <a:rPr sz="3200" spc="55" dirty="0">
                <a:solidFill>
                  <a:srgbClr val="124EAE"/>
                </a:solidFill>
                <a:latin typeface="Tahoma"/>
                <a:cs typeface="Tahoma"/>
              </a:rPr>
              <a:t>wanted</a:t>
            </a:r>
            <a:r>
              <a:rPr sz="3200" spc="-7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124EAE"/>
                </a:solidFill>
                <a:latin typeface="Tahoma"/>
                <a:cs typeface="Tahoma"/>
              </a:rPr>
              <a:t>to</a:t>
            </a:r>
            <a:r>
              <a:rPr sz="3200" spc="-7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124EAE"/>
                </a:solidFill>
                <a:latin typeface="Tahoma"/>
                <a:cs typeface="Tahoma"/>
              </a:rPr>
              <a:t>do.</a:t>
            </a:r>
            <a:r>
              <a:rPr sz="3200" spc="-70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spc="-415" dirty="0">
                <a:solidFill>
                  <a:srgbClr val="124EAE"/>
                </a:solidFill>
                <a:latin typeface="Tahoma"/>
                <a:cs typeface="Tahoma"/>
              </a:rPr>
              <a:t>I</a:t>
            </a:r>
            <a:r>
              <a:rPr sz="3200" spc="-7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124EAE"/>
                </a:solidFill>
                <a:latin typeface="Tahoma"/>
                <a:cs typeface="Tahoma"/>
              </a:rPr>
              <a:t>was</a:t>
            </a:r>
            <a:r>
              <a:rPr sz="3200" spc="-7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b="1" spc="60" dirty="0">
                <a:solidFill>
                  <a:srgbClr val="00B050"/>
                </a:solidFill>
                <a:latin typeface="Tahoma"/>
                <a:cs typeface="Tahoma"/>
              </a:rPr>
              <a:t>open</a:t>
            </a:r>
            <a:r>
              <a:rPr sz="3200" b="1" spc="-70" dirty="0">
                <a:solidFill>
                  <a:srgbClr val="00B05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00B050"/>
                </a:solidFill>
                <a:latin typeface="Tahoma"/>
                <a:cs typeface="Tahoma"/>
              </a:rPr>
              <a:t>to</a:t>
            </a:r>
            <a:r>
              <a:rPr sz="3200" b="1" spc="-75" dirty="0">
                <a:solidFill>
                  <a:srgbClr val="00B05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00B050"/>
                </a:solidFill>
                <a:latin typeface="Tahoma"/>
                <a:cs typeface="Tahoma"/>
              </a:rPr>
              <a:t>opportunities</a:t>
            </a:r>
            <a:r>
              <a:rPr sz="3200" b="1" spc="-70" dirty="0">
                <a:solidFill>
                  <a:srgbClr val="00B050"/>
                </a:solidFill>
                <a:latin typeface="Tahoma"/>
                <a:cs typeface="Tahoma"/>
              </a:rPr>
              <a:t> </a:t>
            </a:r>
            <a:r>
              <a:rPr sz="3200" spc="60" dirty="0">
                <a:solidFill>
                  <a:srgbClr val="124EAE"/>
                </a:solidFill>
                <a:latin typeface="Tahoma"/>
                <a:cs typeface="Tahoma"/>
              </a:rPr>
              <a:t>and</a:t>
            </a:r>
            <a:r>
              <a:rPr sz="3200" spc="-7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spc="55" dirty="0">
                <a:solidFill>
                  <a:srgbClr val="124EAE"/>
                </a:solidFill>
                <a:latin typeface="Tahoma"/>
                <a:cs typeface="Tahoma"/>
              </a:rPr>
              <a:t>wanted</a:t>
            </a:r>
            <a:r>
              <a:rPr sz="3200" spc="-7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124EAE"/>
                </a:solidFill>
                <a:latin typeface="Tahoma"/>
                <a:cs typeface="Tahoma"/>
              </a:rPr>
              <a:t>to</a:t>
            </a:r>
            <a:r>
              <a:rPr sz="3200" spc="-70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spc="60" dirty="0">
                <a:solidFill>
                  <a:srgbClr val="124EAE"/>
                </a:solidFill>
                <a:latin typeface="Tahoma"/>
                <a:cs typeface="Tahoma"/>
              </a:rPr>
              <a:t>maybe</a:t>
            </a:r>
            <a:r>
              <a:rPr sz="3200" spc="-7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spc="80" dirty="0">
                <a:solidFill>
                  <a:srgbClr val="124EAE"/>
                </a:solidFill>
                <a:latin typeface="Tahoma"/>
                <a:cs typeface="Tahoma"/>
              </a:rPr>
              <a:t>do</a:t>
            </a:r>
            <a:r>
              <a:rPr sz="3200" spc="-70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124EAE"/>
                </a:solidFill>
                <a:latin typeface="Tahoma"/>
                <a:cs typeface="Tahoma"/>
              </a:rPr>
              <a:t>group</a:t>
            </a:r>
            <a:r>
              <a:rPr sz="3200" spc="-7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124EAE"/>
                </a:solidFill>
                <a:latin typeface="Tahoma"/>
                <a:cs typeface="Tahoma"/>
              </a:rPr>
              <a:t>work, </a:t>
            </a:r>
            <a:r>
              <a:rPr sz="3200" dirty="0">
                <a:solidFill>
                  <a:srgbClr val="124EAE"/>
                </a:solidFill>
                <a:latin typeface="Tahoma"/>
                <a:cs typeface="Tahoma"/>
              </a:rPr>
              <a:t>that</a:t>
            </a:r>
            <a:r>
              <a:rPr sz="3200" spc="-80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124EAE"/>
                </a:solidFill>
                <a:latin typeface="Tahoma"/>
                <a:cs typeface="Tahoma"/>
              </a:rPr>
              <a:t>is</a:t>
            </a:r>
            <a:r>
              <a:rPr sz="3200" spc="-80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spc="65" dirty="0">
                <a:solidFill>
                  <a:srgbClr val="124EAE"/>
                </a:solidFill>
                <a:latin typeface="Tahoma"/>
                <a:cs typeface="Tahoma"/>
              </a:rPr>
              <a:t>when</a:t>
            </a:r>
            <a:r>
              <a:rPr sz="3200" spc="-80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spc="-415" dirty="0">
                <a:solidFill>
                  <a:srgbClr val="124EAE"/>
                </a:solidFill>
                <a:latin typeface="Tahoma"/>
                <a:cs typeface="Tahoma"/>
              </a:rPr>
              <a:t>I</a:t>
            </a:r>
            <a:r>
              <a:rPr sz="3200" spc="-7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124EAE"/>
                </a:solidFill>
                <a:latin typeface="Tahoma"/>
                <a:cs typeface="Tahoma"/>
              </a:rPr>
              <a:t>started</a:t>
            </a:r>
            <a:r>
              <a:rPr sz="3200" spc="-80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124EAE"/>
                </a:solidFill>
                <a:latin typeface="Tahoma"/>
                <a:cs typeface="Tahoma"/>
              </a:rPr>
              <a:t>the</a:t>
            </a:r>
            <a:r>
              <a:rPr sz="3200" spc="-80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00B050"/>
                </a:solidFill>
                <a:latin typeface="Tahoma"/>
                <a:cs typeface="Tahoma"/>
              </a:rPr>
              <a:t>Elevate</a:t>
            </a:r>
            <a:r>
              <a:rPr sz="3200" b="1" spc="-75" dirty="0">
                <a:solidFill>
                  <a:srgbClr val="00B050"/>
                </a:solidFill>
                <a:latin typeface="Tahoma"/>
                <a:cs typeface="Tahoma"/>
              </a:rPr>
              <a:t> </a:t>
            </a:r>
            <a:r>
              <a:rPr lang="en-US" sz="3200" b="1" spc="-75" dirty="0">
                <a:solidFill>
                  <a:srgbClr val="00B050"/>
                </a:solidFill>
                <a:latin typeface="Tahoma"/>
                <a:cs typeface="Tahoma"/>
              </a:rPr>
              <a:t>E</a:t>
            </a:r>
            <a:r>
              <a:rPr sz="3200" b="1" dirty="0">
                <a:solidFill>
                  <a:srgbClr val="00B050"/>
                </a:solidFill>
                <a:latin typeface="Tahoma"/>
                <a:cs typeface="Tahoma"/>
              </a:rPr>
              <a:t>ssentials</a:t>
            </a:r>
            <a:r>
              <a:rPr sz="3200" b="1" spc="-80" dirty="0">
                <a:solidFill>
                  <a:srgbClr val="00B05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00B050"/>
                </a:solidFill>
                <a:latin typeface="Tahoma"/>
                <a:cs typeface="Tahoma"/>
              </a:rPr>
              <a:t>course</a:t>
            </a:r>
            <a:r>
              <a:rPr sz="3200" b="1" spc="-80" dirty="0">
                <a:solidFill>
                  <a:srgbClr val="00B050"/>
                </a:solidFill>
                <a:latin typeface="Tahoma"/>
                <a:cs typeface="Tahoma"/>
              </a:rPr>
              <a:t> </a:t>
            </a:r>
            <a:r>
              <a:rPr sz="3200" spc="55" dirty="0">
                <a:solidFill>
                  <a:srgbClr val="124EAE"/>
                </a:solidFill>
                <a:latin typeface="Tahoma"/>
                <a:cs typeface="Tahoma"/>
              </a:rPr>
              <a:t>on</a:t>
            </a:r>
            <a:r>
              <a:rPr sz="3200" spc="-7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spc="95" dirty="0">
                <a:solidFill>
                  <a:srgbClr val="124EAE"/>
                </a:solidFill>
                <a:latin typeface="Tahoma"/>
                <a:cs typeface="Tahoma"/>
              </a:rPr>
              <a:t>Zoom</a:t>
            </a:r>
            <a:r>
              <a:rPr sz="3200" spc="-80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spc="65" dirty="0">
                <a:solidFill>
                  <a:srgbClr val="124EAE"/>
                </a:solidFill>
                <a:latin typeface="Tahoma"/>
                <a:cs typeface="Tahoma"/>
              </a:rPr>
              <a:t>which</a:t>
            </a:r>
            <a:r>
              <a:rPr sz="3200" spc="-80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spc="60" dirty="0">
                <a:solidFill>
                  <a:srgbClr val="124EAE"/>
                </a:solidFill>
                <a:latin typeface="Tahoma"/>
                <a:cs typeface="Tahoma"/>
              </a:rPr>
              <a:t>helped</a:t>
            </a:r>
            <a:r>
              <a:rPr sz="3200" spc="-7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spc="55" dirty="0">
                <a:solidFill>
                  <a:srgbClr val="124EAE"/>
                </a:solidFill>
                <a:latin typeface="Tahoma"/>
                <a:cs typeface="Tahoma"/>
              </a:rPr>
              <a:t>build </a:t>
            </a:r>
            <a:r>
              <a:rPr sz="3200" spc="90" dirty="0">
                <a:solidFill>
                  <a:srgbClr val="124EAE"/>
                </a:solidFill>
                <a:latin typeface="Tahoma"/>
                <a:cs typeface="Tahoma"/>
              </a:rPr>
              <a:t>my</a:t>
            </a:r>
            <a:r>
              <a:rPr sz="3200" spc="-10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spc="45" dirty="0">
                <a:solidFill>
                  <a:srgbClr val="124EAE"/>
                </a:solidFill>
                <a:latin typeface="Tahoma"/>
                <a:cs typeface="Tahoma"/>
              </a:rPr>
              <a:t>confidence</a:t>
            </a:r>
            <a:r>
              <a:rPr sz="3200" spc="-100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spc="60" dirty="0">
                <a:solidFill>
                  <a:srgbClr val="124EAE"/>
                </a:solidFill>
                <a:latin typeface="Tahoma"/>
                <a:cs typeface="Tahoma"/>
              </a:rPr>
              <a:t>and</a:t>
            </a:r>
            <a:r>
              <a:rPr sz="3200" spc="-100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b="1" spc="60" dirty="0">
                <a:solidFill>
                  <a:srgbClr val="00B050"/>
                </a:solidFill>
                <a:latin typeface="Tahoma"/>
                <a:cs typeface="Tahoma"/>
              </a:rPr>
              <a:t>make</a:t>
            </a:r>
            <a:r>
              <a:rPr sz="3200" b="1" spc="-100" dirty="0">
                <a:solidFill>
                  <a:srgbClr val="00B050"/>
                </a:solidFill>
                <a:latin typeface="Tahoma"/>
                <a:cs typeface="Tahoma"/>
              </a:rPr>
              <a:t> </a:t>
            </a:r>
            <a:r>
              <a:rPr sz="3200" b="1" spc="60" dirty="0">
                <a:solidFill>
                  <a:srgbClr val="00B050"/>
                </a:solidFill>
                <a:latin typeface="Tahoma"/>
                <a:cs typeface="Tahoma"/>
              </a:rPr>
              <a:t>new</a:t>
            </a:r>
            <a:r>
              <a:rPr sz="3200" b="1" spc="-100" dirty="0">
                <a:solidFill>
                  <a:srgbClr val="00B05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00B050"/>
                </a:solidFill>
                <a:latin typeface="Tahoma"/>
                <a:cs typeface="Tahoma"/>
              </a:rPr>
              <a:t>friends</a:t>
            </a:r>
            <a:r>
              <a:rPr sz="3200" b="1" dirty="0">
                <a:solidFill>
                  <a:srgbClr val="124EAE"/>
                </a:solidFill>
                <a:latin typeface="Tahoma"/>
                <a:cs typeface="Tahoma"/>
              </a:rPr>
              <a:t>.</a:t>
            </a:r>
            <a:r>
              <a:rPr sz="3200" b="1" spc="-100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124EAE"/>
                </a:solidFill>
                <a:latin typeface="Tahoma"/>
                <a:cs typeface="Tahoma"/>
              </a:rPr>
              <a:t>My</a:t>
            </a:r>
            <a:r>
              <a:rPr sz="3200" spc="-100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124EAE"/>
                </a:solidFill>
                <a:latin typeface="Tahoma"/>
                <a:cs typeface="Tahoma"/>
              </a:rPr>
              <a:t>worker</a:t>
            </a:r>
            <a:r>
              <a:rPr sz="3200" spc="-10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124EAE"/>
                </a:solidFill>
                <a:latin typeface="Tahoma"/>
                <a:cs typeface="Tahoma"/>
              </a:rPr>
              <a:t>then</a:t>
            </a:r>
            <a:r>
              <a:rPr sz="3200" spc="-100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124EAE"/>
                </a:solidFill>
                <a:latin typeface="Tahoma"/>
                <a:cs typeface="Tahoma"/>
              </a:rPr>
              <a:t>referred</a:t>
            </a:r>
            <a:r>
              <a:rPr sz="3200" spc="-100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spc="95" dirty="0">
                <a:solidFill>
                  <a:srgbClr val="124EAE"/>
                </a:solidFill>
                <a:latin typeface="Tahoma"/>
                <a:cs typeface="Tahoma"/>
              </a:rPr>
              <a:t>me</a:t>
            </a:r>
            <a:r>
              <a:rPr sz="3200" spc="-100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124EAE"/>
                </a:solidFill>
                <a:latin typeface="Tahoma"/>
                <a:cs typeface="Tahoma"/>
              </a:rPr>
              <a:t>to</a:t>
            </a:r>
            <a:r>
              <a:rPr sz="3200" spc="-100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spc="-25" dirty="0">
                <a:solidFill>
                  <a:srgbClr val="124EAE"/>
                </a:solidFill>
                <a:latin typeface="Tahoma"/>
                <a:cs typeface="Tahoma"/>
              </a:rPr>
              <a:t>the </a:t>
            </a:r>
            <a:r>
              <a:rPr sz="3200" b="1" dirty="0">
                <a:solidFill>
                  <a:srgbClr val="00B050"/>
                </a:solidFill>
                <a:latin typeface="Tahoma"/>
                <a:cs typeface="Tahoma"/>
              </a:rPr>
              <a:t>Woman’s</a:t>
            </a:r>
            <a:r>
              <a:rPr sz="3200" b="1" spc="-40" dirty="0">
                <a:solidFill>
                  <a:srgbClr val="00B05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00B050"/>
                </a:solidFill>
                <a:latin typeface="Tahoma"/>
                <a:cs typeface="Tahoma"/>
              </a:rPr>
              <a:t>group</a:t>
            </a:r>
            <a:r>
              <a:rPr sz="3200" b="1" spc="-35" dirty="0">
                <a:solidFill>
                  <a:srgbClr val="00B05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00B050"/>
                </a:solidFill>
                <a:latin typeface="Tahoma"/>
                <a:cs typeface="Tahoma"/>
              </a:rPr>
              <a:t>at</a:t>
            </a:r>
            <a:r>
              <a:rPr sz="3200" b="1" spc="-35" dirty="0">
                <a:solidFill>
                  <a:srgbClr val="00B05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00B050"/>
                </a:solidFill>
                <a:latin typeface="Tahoma"/>
                <a:cs typeface="Tahoma"/>
              </a:rPr>
              <a:t>GCA</a:t>
            </a:r>
            <a:r>
              <a:rPr sz="3200" b="1" dirty="0">
                <a:solidFill>
                  <a:srgbClr val="124EAE"/>
                </a:solidFill>
                <a:latin typeface="Tahoma"/>
                <a:cs typeface="Tahoma"/>
              </a:rPr>
              <a:t>.</a:t>
            </a:r>
            <a:r>
              <a:rPr sz="3200" b="1" spc="-3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spc="-415" dirty="0">
                <a:solidFill>
                  <a:srgbClr val="124EAE"/>
                </a:solidFill>
                <a:latin typeface="Tahoma"/>
                <a:cs typeface="Tahoma"/>
              </a:rPr>
              <a:t>I</a:t>
            </a:r>
            <a:r>
              <a:rPr sz="3200" spc="-3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124EAE"/>
                </a:solidFill>
                <a:latin typeface="Tahoma"/>
                <a:cs typeface="Tahoma"/>
              </a:rPr>
              <a:t>have</a:t>
            </a:r>
            <a:r>
              <a:rPr sz="3200" spc="-3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124EAE"/>
                </a:solidFill>
                <a:latin typeface="Tahoma"/>
                <a:cs typeface="Tahoma"/>
              </a:rPr>
              <a:t>also</a:t>
            </a:r>
            <a:r>
              <a:rPr sz="3200" spc="-3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124EAE"/>
                </a:solidFill>
                <a:latin typeface="Tahoma"/>
                <a:cs typeface="Tahoma"/>
              </a:rPr>
              <a:t>got</a:t>
            </a:r>
            <a:r>
              <a:rPr sz="3200" spc="-3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124EAE"/>
                </a:solidFill>
                <a:latin typeface="Tahoma"/>
                <a:cs typeface="Tahoma"/>
              </a:rPr>
              <a:t>involved</a:t>
            </a:r>
            <a:r>
              <a:rPr sz="3200" spc="-3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124EAE"/>
                </a:solidFill>
                <a:latin typeface="Tahoma"/>
                <a:cs typeface="Tahoma"/>
              </a:rPr>
              <a:t>in</a:t>
            </a:r>
            <a:r>
              <a:rPr sz="3200" spc="-3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124EAE"/>
                </a:solidFill>
                <a:latin typeface="Tahoma"/>
                <a:cs typeface="Tahoma"/>
              </a:rPr>
              <a:t>the</a:t>
            </a:r>
            <a:r>
              <a:rPr sz="3200" spc="-3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00B050"/>
                </a:solidFill>
                <a:latin typeface="Tahoma"/>
                <a:cs typeface="Tahoma"/>
              </a:rPr>
              <a:t>Back</a:t>
            </a:r>
            <a:r>
              <a:rPr sz="3200" b="1" spc="-35" dirty="0">
                <a:solidFill>
                  <a:srgbClr val="00B050"/>
                </a:solidFill>
                <a:latin typeface="Tahoma"/>
                <a:cs typeface="Tahoma"/>
              </a:rPr>
              <a:t> </a:t>
            </a:r>
            <a:r>
              <a:rPr sz="3200" b="1" spc="55" dirty="0">
                <a:solidFill>
                  <a:srgbClr val="00B050"/>
                </a:solidFill>
                <a:latin typeface="Tahoma"/>
                <a:cs typeface="Tahoma"/>
              </a:rPr>
              <a:t>on</a:t>
            </a:r>
            <a:r>
              <a:rPr sz="3200" b="1" spc="-35" dirty="0">
                <a:solidFill>
                  <a:srgbClr val="00B05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00B050"/>
                </a:solidFill>
                <a:latin typeface="Tahoma"/>
                <a:cs typeface="Tahoma"/>
              </a:rPr>
              <a:t>the</a:t>
            </a:r>
            <a:r>
              <a:rPr sz="3200" b="1" spc="-35" dirty="0">
                <a:solidFill>
                  <a:srgbClr val="00B05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00B050"/>
                </a:solidFill>
                <a:latin typeface="Tahoma"/>
                <a:cs typeface="Tahoma"/>
              </a:rPr>
              <a:t>Road</a:t>
            </a:r>
            <a:r>
              <a:rPr sz="3200" b="1" spc="-35" dirty="0">
                <a:solidFill>
                  <a:srgbClr val="00B050"/>
                </a:solidFill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00B050"/>
                </a:solidFill>
                <a:latin typeface="Tahoma"/>
                <a:cs typeface="Tahoma"/>
              </a:rPr>
              <a:t>project </a:t>
            </a:r>
            <a:r>
              <a:rPr sz="3200" dirty="0">
                <a:solidFill>
                  <a:srgbClr val="124EAE"/>
                </a:solidFill>
                <a:latin typeface="Tahoma"/>
                <a:cs typeface="Tahoma"/>
              </a:rPr>
              <a:t>where</a:t>
            </a:r>
            <a:r>
              <a:rPr sz="3200" spc="-6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spc="-415" dirty="0">
                <a:solidFill>
                  <a:srgbClr val="124EAE"/>
                </a:solidFill>
                <a:latin typeface="Tahoma"/>
                <a:cs typeface="Tahoma"/>
              </a:rPr>
              <a:t>I</a:t>
            </a:r>
            <a:r>
              <a:rPr sz="3200" spc="-60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124EAE"/>
                </a:solidFill>
                <a:latin typeface="Tahoma"/>
                <a:cs typeface="Tahoma"/>
              </a:rPr>
              <a:t>was</a:t>
            </a:r>
            <a:r>
              <a:rPr sz="3200" spc="-60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00B050"/>
                </a:solidFill>
                <a:latin typeface="Tahoma"/>
                <a:cs typeface="Tahoma"/>
              </a:rPr>
              <a:t>volunteering</a:t>
            </a:r>
            <a:r>
              <a:rPr sz="3200" b="1" spc="-60" dirty="0">
                <a:solidFill>
                  <a:srgbClr val="00B05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00B050"/>
                </a:solidFill>
                <a:latin typeface="Tahoma"/>
                <a:cs typeface="Tahoma"/>
              </a:rPr>
              <a:t>for</a:t>
            </a:r>
            <a:r>
              <a:rPr sz="3200" b="1" spc="-60" dirty="0">
                <a:solidFill>
                  <a:srgbClr val="00B05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00B050"/>
                </a:solidFill>
                <a:latin typeface="Tahoma"/>
                <a:cs typeface="Tahoma"/>
              </a:rPr>
              <a:t>20</a:t>
            </a:r>
            <a:r>
              <a:rPr sz="3200" b="1" spc="-65" dirty="0">
                <a:solidFill>
                  <a:srgbClr val="00B05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00B050"/>
                </a:solidFill>
                <a:latin typeface="Tahoma"/>
                <a:cs typeface="Tahoma"/>
              </a:rPr>
              <a:t>weeks</a:t>
            </a:r>
            <a:r>
              <a:rPr sz="3200" b="1" spc="-60" dirty="0">
                <a:solidFill>
                  <a:srgbClr val="00B050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124EAE"/>
                </a:solidFill>
                <a:latin typeface="Tahoma"/>
                <a:cs typeface="Tahoma"/>
              </a:rPr>
              <a:t>restoring</a:t>
            </a:r>
            <a:r>
              <a:rPr sz="3200" spc="-60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spc="65" dirty="0">
                <a:solidFill>
                  <a:srgbClr val="124EAE"/>
                </a:solidFill>
                <a:latin typeface="Tahoma"/>
                <a:cs typeface="Tahoma"/>
              </a:rPr>
              <a:t>old</a:t>
            </a:r>
            <a:r>
              <a:rPr sz="3200" spc="-60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124EAE"/>
                </a:solidFill>
                <a:latin typeface="Tahoma"/>
                <a:cs typeface="Tahoma"/>
              </a:rPr>
              <a:t>buses</a:t>
            </a:r>
            <a:r>
              <a:rPr sz="3200" spc="-60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spc="60" dirty="0">
                <a:solidFill>
                  <a:srgbClr val="124EAE"/>
                </a:solidFill>
                <a:latin typeface="Tahoma"/>
                <a:cs typeface="Tahoma"/>
              </a:rPr>
              <a:t>and</a:t>
            </a:r>
            <a:r>
              <a:rPr sz="3200" spc="-60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124EAE"/>
                </a:solidFill>
                <a:latin typeface="Tahoma"/>
                <a:cs typeface="Tahoma"/>
              </a:rPr>
              <a:t>have</a:t>
            </a:r>
            <a:r>
              <a:rPr sz="3200" spc="-6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spc="-10" dirty="0">
                <a:solidFill>
                  <a:srgbClr val="124EAE"/>
                </a:solidFill>
                <a:latin typeface="Tahoma"/>
                <a:cs typeface="Tahoma"/>
              </a:rPr>
              <a:t>just</a:t>
            </a:r>
            <a:r>
              <a:rPr sz="3200" spc="-60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124EAE"/>
                </a:solidFill>
                <a:latin typeface="Tahoma"/>
                <a:cs typeface="Tahoma"/>
              </a:rPr>
              <a:t>got</a:t>
            </a:r>
            <a:r>
              <a:rPr sz="3200" spc="-60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spc="65" dirty="0">
                <a:solidFill>
                  <a:srgbClr val="124EAE"/>
                </a:solidFill>
                <a:latin typeface="Tahoma"/>
                <a:cs typeface="Tahoma"/>
              </a:rPr>
              <a:t>my </a:t>
            </a:r>
            <a:r>
              <a:rPr sz="3200" b="1" dirty="0">
                <a:solidFill>
                  <a:srgbClr val="00B050"/>
                </a:solidFill>
                <a:latin typeface="Tahoma"/>
                <a:cs typeface="Tahoma"/>
              </a:rPr>
              <a:t>level</a:t>
            </a:r>
            <a:r>
              <a:rPr sz="3200" b="1" spc="-100" dirty="0">
                <a:solidFill>
                  <a:srgbClr val="00B05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00B050"/>
                </a:solidFill>
                <a:latin typeface="Tahoma"/>
                <a:cs typeface="Tahoma"/>
              </a:rPr>
              <a:t>6</a:t>
            </a:r>
            <a:r>
              <a:rPr sz="3200" b="1" spc="-95" dirty="0">
                <a:solidFill>
                  <a:srgbClr val="00B050"/>
                </a:solidFill>
                <a:latin typeface="Tahoma"/>
                <a:cs typeface="Tahoma"/>
              </a:rPr>
              <a:t> </a:t>
            </a:r>
            <a:r>
              <a:rPr sz="3200" b="1" spc="70" dirty="0">
                <a:solidFill>
                  <a:srgbClr val="00B050"/>
                </a:solidFill>
                <a:latin typeface="Tahoma"/>
                <a:cs typeface="Tahoma"/>
              </a:rPr>
              <a:t>community</a:t>
            </a:r>
            <a:r>
              <a:rPr sz="3200" b="1" spc="-95" dirty="0">
                <a:solidFill>
                  <a:srgbClr val="00B05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00B050"/>
                </a:solidFill>
                <a:latin typeface="Tahoma"/>
                <a:cs typeface="Tahoma"/>
              </a:rPr>
              <a:t>achievement</a:t>
            </a:r>
            <a:r>
              <a:rPr sz="3200" b="1" spc="-100" dirty="0">
                <a:solidFill>
                  <a:srgbClr val="00B05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00B050"/>
                </a:solidFill>
                <a:latin typeface="Tahoma"/>
                <a:cs typeface="Tahoma"/>
              </a:rPr>
              <a:t>award</a:t>
            </a:r>
            <a:r>
              <a:rPr sz="3200" b="1" dirty="0">
                <a:solidFill>
                  <a:srgbClr val="124EAE"/>
                </a:solidFill>
                <a:latin typeface="Tahoma"/>
                <a:cs typeface="Tahoma"/>
              </a:rPr>
              <a:t>.</a:t>
            </a:r>
            <a:r>
              <a:rPr sz="3200" b="1" spc="-9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b="1" spc="-415" dirty="0">
                <a:solidFill>
                  <a:srgbClr val="00B050"/>
                </a:solidFill>
                <a:latin typeface="Tahoma"/>
                <a:cs typeface="Tahoma"/>
              </a:rPr>
              <a:t>I</a:t>
            </a:r>
            <a:r>
              <a:rPr sz="3200" b="1" spc="-95" dirty="0">
                <a:solidFill>
                  <a:srgbClr val="00B05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00B050"/>
                </a:solidFill>
                <a:latin typeface="Tahoma"/>
                <a:cs typeface="Tahoma"/>
              </a:rPr>
              <a:t>have</a:t>
            </a:r>
            <a:r>
              <a:rPr sz="3200" b="1" spc="-95" dirty="0">
                <a:solidFill>
                  <a:srgbClr val="00B050"/>
                </a:solidFill>
                <a:latin typeface="Tahoma"/>
                <a:cs typeface="Tahoma"/>
              </a:rPr>
              <a:t> </a:t>
            </a:r>
            <a:r>
              <a:rPr sz="3200" b="1" spc="50" dirty="0">
                <a:solidFill>
                  <a:srgbClr val="00B050"/>
                </a:solidFill>
                <a:latin typeface="Tahoma"/>
                <a:cs typeface="Tahoma"/>
              </a:rPr>
              <a:t>built</a:t>
            </a:r>
            <a:r>
              <a:rPr sz="3200" b="1" spc="-100" dirty="0">
                <a:solidFill>
                  <a:srgbClr val="00B050"/>
                </a:solidFill>
                <a:latin typeface="Tahoma"/>
                <a:cs typeface="Tahoma"/>
              </a:rPr>
              <a:t> </a:t>
            </a:r>
            <a:r>
              <a:rPr sz="3200" b="1" spc="90" dirty="0">
                <a:solidFill>
                  <a:srgbClr val="00B050"/>
                </a:solidFill>
                <a:latin typeface="Tahoma"/>
                <a:cs typeface="Tahoma"/>
              </a:rPr>
              <a:t>my</a:t>
            </a:r>
            <a:r>
              <a:rPr sz="3200" b="1" spc="-95" dirty="0">
                <a:solidFill>
                  <a:srgbClr val="00B050"/>
                </a:solidFill>
                <a:latin typeface="Tahoma"/>
                <a:cs typeface="Tahoma"/>
              </a:rPr>
              <a:t> </a:t>
            </a:r>
            <a:r>
              <a:rPr sz="3200" b="1" spc="45" dirty="0">
                <a:solidFill>
                  <a:srgbClr val="00B050"/>
                </a:solidFill>
                <a:latin typeface="Tahoma"/>
                <a:cs typeface="Tahoma"/>
              </a:rPr>
              <a:t>confidence</a:t>
            </a:r>
            <a:r>
              <a:rPr sz="3200" b="1" spc="-95" dirty="0">
                <a:solidFill>
                  <a:srgbClr val="00B050"/>
                </a:solidFill>
                <a:latin typeface="Tahoma"/>
                <a:cs typeface="Tahoma"/>
              </a:rPr>
              <a:t> </a:t>
            </a:r>
            <a:r>
              <a:rPr sz="3200" spc="60" dirty="0">
                <a:solidFill>
                  <a:srgbClr val="124EAE"/>
                </a:solidFill>
                <a:latin typeface="Tahoma"/>
                <a:cs typeface="Tahoma"/>
              </a:rPr>
              <a:t>and</a:t>
            </a:r>
            <a:r>
              <a:rPr sz="3200" spc="-9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spc="75" dirty="0">
                <a:solidFill>
                  <a:srgbClr val="124EAE"/>
                </a:solidFill>
                <a:latin typeface="Tahoma"/>
                <a:cs typeface="Tahoma"/>
              </a:rPr>
              <a:t>met</a:t>
            </a:r>
            <a:r>
              <a:rPr sz="3200" spc="-100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spc="35" dirty="0">
                <a:solidFill>
                  <a:srgbClr val="124EAE"/>
                </a:solidFill>
                <a:latin typeface="Tahoma"/>
                <a:cs typeface="Tahoma"/>
              </a:rPr>
              <a:t>new </a:t>
            </a:r>
            <a:r>
              <a:rPr sz="3200" spc="55" dirty="0">
                <a:solidFill>
                  <a:srgbClr val="124EAE"/>
                </a:solidFill>
                <a:latin typeface="Tahoma"/>
                <a:cs typeface="Tahoma"/>
              </a:rPr>
              <a:t>people</a:t>
            </a:r>
            <a:r>
              <a:rPr sz="3200" spc="-100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spc="60" dirty="0">
                <a:solidFill>
                  <a:srgbClr val="124EAE"/>
                </a:solidFill>
                <a:latin typeface="Tahoma"/>
                <a:cs typeface="Tahoma"/>
              </a:rPr>
              <a:t>and</a:t>
            </a:r>
            <a:r>
              <a:rPr sz="3200" spc="-9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00B050"/>
                </a:solidFill>
                <a:latin typeface="Tahoma"/>
                <a:cs typeface="Tahoma"/>
              </a:rPr>
              <a:t>learned</a:t>
            </a:r>
            <a:r>
              <a:rPr sz="3200" b="1" spc="-100" dirty="0">
                <a:solidFill>
                  <a:srgbClr val="00B050"/>
                </a:solidFill>
                <a:latin typeface="Tahoma"/>
                <a:cs typeface="Tahoma"/>
              </a:rPr>
              <a:t> </a:t>
            </a:r>
            <a:r>
              <a:rPr sz="3200" b="1" spc="60" dirty="0">
                <a:solidFill>
                  <a:srgbClr val="00B050"/>
                </a:solidFill>
                <a:latin typeface="Tahoma"/>
                <a:cs typeface="Tahoma"/>
              </a:rPr>
              <a:t>new</a:t>
            </a:r>
            <a:r>
              <a:rPr sz="3200" b="1" spc="-95" dirty="0">
                <a:solidFill>
                  <a:srgbClr val="00B050"/>
                </a:solidFill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00B050"/>
                </a:solidFill>
                <a:latin typeface="Tahoma"/>
                <a:cs typeface="Tahoma"/>
              </a:rPr>
              <a:t>skills</a:t>
            </a:r>
            <a:r>
              <a:rPr sz="3200" b="1" dirty="0">
                <a:solidFill>
                  <a:srgbClr val="124EAE"/>
                </a:solidFill>
                <a:latin typeface="Tahoma"/>
                <a:cs typeface="Tahoma"/>
              </a:rPr>
              <a:t>.</a:t>
            </a:r>
            <a:r>
              <a:rPr sz="3200" b="1" spc="-5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spc="-415" dirty="0">
                <a:solidFill>
                  <a:srgbClr val="124EAE"/>
                </a:solidFill>
                <a:latin typeface="Tahoma"/>
                <a:cs typeface="Tahoma"/>
              </a:rPr>
              <a:t>I</a:t>
            </a:r>
            <a:r>
              <a:rPr sz="3200" spc="-5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124EAE"/>
                </a:solidFill>
                <a:latin typeface="Tahoma"/>
                <a:cs typeface="Tahoma"/>
              </a:rPr>
              <a:t>have</a:t>
            </a:r>
            <a:r>
              <a:rPr sz="3200" spc="-5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124EAE"/>
                </a:solidFill>
                <a:latin typeface="Tahoma"/>
                <a:cs typeface="Tahoma"/>
              </a:rPr>
              <a:t>recently</a:t>
            </a:r>
            <a:r>
              <a:rPr sz="3200" spc="-5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124EAE"/>
                </a:solidFill>
                <a:latin typeface="Tahoma"/>
                <a:cs typeface="Tahoma"/>
              </a:rPr>
              <a:t>started</a:t>
            </a:r>
            <a:r>
              <a:rPr sz="3200" spc="-5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spc="-50" dirty="0">
                <a:solidFill>
                  <a:srgbClr val="124EAE"/>
                </a:solidFill>
                <a:latin typeface="Tahoma"/>
                <a:cs typeface="Tahoma"/>
              </a:rPr>
              <a:t>a </a:t>
            </a:r>
            <a:r>
              <a:rPr sz="3200" dirty="0">
                <a:solidFill>
                  <a:srgbClr val="124EAE"/>
                </a:solidFill>
                <a:latin typeface="Tahoma"/>
                <a:cs typeface="Tahoma"/>
              </a:rPr>
              <a:t>level</a:t>
            </a:r>
            <a:r>
              <a:rPr sz="3200" spc="-6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spc="-565" dirty="0">
                <a:solidFill>
                  <a:srgbClr val="124EAE"/>
                </a:solidFill>
                <a:latin typeface="Tahoma"/>
                <a:cs typeface="Tahoma"/>
              </a:rPr>
              <a:t>1</a:t>
            </a:r>
            <a:r>
              <a:rPr sz="3200" spc="-6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124EAE"/>
                </a:solidFill>
                <a:latin typeface="Tahoma"/>
                <a:cs typeface="Tahoma"/>
              </a:rPr>
              <a:t>Reiki</a:t>
            </a:r>
            <a:r>
              <a:rPr sz="3200" spc="-6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124EAE"/>
                </a:solidFill>
                <a:latin typeface="Tahoma"/>
                <a:cs typeface="Tahoma"/>
              </a:rPr>
              <a:t>course</a:t>
            </a:r>
            <a:r>
              <a:rPr sz="3200" spc="-60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124EAE"/>
                </a:solidFill>
                <a:latin typeface="Tahoma"/>
                <a:cs typeface="Tahoma"/>
              </a:rPr>
              <a:t>through</a:t>
            </a:r>
            <a:r>
              <a:rPr sz="3200" spc="-6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00B050"/>
                </a:solidFill>
                <a:latin typeface="Tahoma"/>
                <a:cs typeface="Tahoma"/>
              </a:rPr>
              <a:t>Glasgow</a:t>
            </a:r>
            <a:r>
              <a:rPr sz="3200" b="1" spc="-65" dirty="0">
                <a:solidFill>
                  <a:srgbClr val="00B05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00B050"/>
                </a:solidFill>
                <a:latin typeface="Tahoma"/>
                <a:cs typeface="Tahoma"/>
              </a:rPr>
              <a:t>Clyde</a:t>
            </a:r>
            <a:r>
              <a:rPr sz="3200" b="1" spc="-65" dirty="0">
                <a:solidFill>
                  <a:srgbClr val="00B05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00B050"/>
                </a:solidFill>
                <a:latin typeface="Tahoma"/>
                <a:cs typeface="Tahoma"/>
              </a:rPr>
              <a:t>college</a:t>
            </a:r>
            <a:r>
              <a:rPr lang="en-US" sz="3200" b="1" dirty="0">
                <a:solidFill>
                  <a:srgbClr val="124EAE"/>
                </a:solidFill>
                <a:latin typeface="Tahoma"/>
                <a:cs typeface="Tahoma"/>
              </a:rPr>
              <a:t>.</a:t>
            </a:r>
            <a:r>
              <a:rPr sz="3200" b="1" spc="-6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spc="-415" dirty="0">
                <a:solidFill>
                  <a:srgbClr val="124EAE"/>
                </a:solidFill>
                <a:latin typeface="Tahoma"/>
                <a:cs typeface="Tahoma"/>
              </a:rPr>
              <a:t>I</a:t>
            </a:r>
            <a:r>
              <a:rPr sz="3200" spc="-6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spc="90" dirty="0">
                <a:solidFill>
                  <a:srgbClr val="124EAE"/>
                </a:solidFill>
                <a:latin typeface="Tahoma"/>
                <a:cs typeface="Tahoma"/>
              </a:rPr>
              <a:t>am</a:t>
            </a:r>
            <a:r>
              <a:rPr sz="3200" spc="-6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00" b="1" spc="55" dirty="0">
                <a:solidFill>
                  <a:srgbClr val="00B050"/>
                </a:solidFill>
                <a:latin typeface="Tahoma"/>
                <a:cs typeface="Tahoma"/>
              </a:rPr>
              <a:t>doing</a:t>
            </a:r>
            <a:r>
              <a:rPr sz="3200" b="1" spc="-60" dirty="0">
                <a:solidFill>
                  <a:srgbClr val="00B05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00B050"/>
                </a:solidFill>
                <a:latin typeface="Tahoma"/>
                <a:cs typeface="Tahoma"/>
              </a:rPr>
              <a:t>this</a:t>
            </a:r>
            <a:r>
              <a:rPr sz="3200" b="1" spc="-65" dirty="0">
                <a:solidFill>
                  <a:srgbClr val="00B050"/>
                </a:solidFill>
                <a:latin typeface="Tahoma"/>
                <a:cs typeface="Tahoma"/>
              </a:rPr>
              <a:t> </a:t>
            </a:r>
            <a:r>
              <a:rPr sz="3200" b="1" spc="35" dirty="0">
                <a:solidFill>
                  <a:srgbClr val="00B050"/>
                </a:solidFill>
                <a:latin typeface="Tahoma"/>
                <a:cs typeface="Tahoma"/>
              </a:rPr>
              <a:t>with </a:t>
            </a:r>
            <a:r>
              <a:rPr sz="3200" b="1" dirty="0">
                <a:solidFill>
                  <a:srgbClr val="00B050"/>
                </a:solidFill>
                <a:latin typeface="Tahoma"/>
                <a:cs typeface="Tahoma"/>
              </a:rPr>
              <a:t>Friends</a:t>
            </a:r>
            <a:r>
              <a:rPr sz="3200" b="1" spc="-75" dirty="0">
                <a:solidFill>
                  <a:srgbClr val="00B050"/>
                </a:solidFill>
                <a:latin typeface="Tahoma"/>
                <a:cs typeface="Tahoma"/>
              </a:rPr>
              <a:t> </a:t>
            </a:r>
            <a:r>
              <a:rPr sz="3200" b="1" spc="-415" dirty="0">
                <a:solidFill>
                  <a:srgbClr val="00B050"/>
                </a:solidFill>
                <a:latin typeface="Tahoma"/>
                <a:cs typeface="Tahoma"/>
              </a:rPr>
              <a:t>I</a:t>
            </a:r>
            <a:r>
              <a:rPr sz="3200" b="1" spc="-70" dirty="0">
                <a:solidFill>
                  <a:srgbClr val="00B05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00B050"/>
                </a:solidFill>
                <a:latin typeface="Tahoma"/>
                <a:cs typeface="Tahoma"/>
              </a:rPr>
              <a:t>have</a:t>
            </a:r>
            <a:r>
              <a:rPr sz="3200" b="1" spc="-70" dirty="0">
                <a:solidFill>
                  <a:srgbClr val="00B050"/>
                </a:solidFill>
                <a:latin typeface="Tahoma"/>
                <a:cs typeface="Tahoma"/>
              </a:rPr>
              <a:t> </a:t>
            </a:r>
            <a:r>
              <a:rPr sz="3200" b="1" spc="75" dirty="0">
                <a:solidFill>
                  <a:srgbClr val="00B050"/>
                </a:solidFill>
                <a:latin typeface="Tahoma"/>
                <a:cs typeface="Tahoma"/>
              </a:rPr>
              <a:t>made</a:t>
            </a:r>
            <a:r>
              <a:rPr sz="3200" b="1" spc="-70" dirty="0">
                <a:solidFill>
                  <a:srgbClr val="00B05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00B050"/>
                </a:solidFill>
                <a:latin typeface="Tahoma"/>
                <a:cs typeface="Tahoma"/>
              </a:rPr>
              <a:t>through</a:t>
            </a:r>
            <a:r>
              <a:rPr sz="3200" b="1" spc="-70" dirty="0">
                <a:solidFill>
                  <a:srgbClr val="00B05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00B050"/>
                </a:solidFill>
                <a:latin typeface="Tahoma"/>
                <a:cs typeface="Tahoma"/>
              </a:rPr>
              <a:t>Elevate</a:t>
            </a:r>
            <a:r>
              <a:rPr lang="en-US" sz="3200" b="1" dirty="0">
                <a:solidFill>
                  <a:srgbClr val="00B050"/>
                </a:solidFill>
                <a:latin typeface="Tahoma"/>
                <a:cs typeface="Tahoma"/>
              </a:rPr>
              <a:t>.</a:t>
            </a:r>
            <a:endParaRPr sz="32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27250">
              <a:lnSpc>
                <a:spcPct val="100000"/>
              </a:lnSpc>
              <a:spcBef>
                <a:spcPts val="100"/>
              </a:spcBef>
            </a:pPr>
            <a:r>
              <a:rPr b="1" spc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Participant</a:t>
            </a:r>
            <a:r>
              <a:rPr b="1" spc="-3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b="1" spc="6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Journeys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5399"/>
              </a:lnSpc>
              <a:spcBef>
                <a:spcPts val="100"/>
              </a:spcBef>
            </a:pPr>
            <a:r>
              <a:rPr spc="245" dirty="0"/>
              <a:t>Participant</a:t>
            </a:r>
            <a:r>
              <a:rPr spc="-165" dirty="0"/>
              <a:t> </a:t>
            </a:r>
            <a:r>
              <a:rPr spc="360" dirty="0"/>
              <a:t>B</a:t>
            </a:r>
            <a:r>
              <a:rPr spc="-165" dirty="0"/>
              <a:t> </a:t>
            </a:r>
            <a:r>
              <a:rPr spc="254" dirty="0"/>
              <a:t>engaged</a:t>
            </a:r>
            <a:r>
              <a:rPr spc="-165" dirty="0"/>
              <a:t> </a:t>
            </a:r>
            <a:r>
              <a:rPr spc="305" dirty="0"/>
              <a:t>with</a:t>
            </a:r>
            <a:r>
              <a:rPr spc="-165" dirty="0"/>
              <a:t> </a:t>
            </a:r>
            <a:r>
              <a:rPr spc="190" dirty="0"/>
              <a:t>Elevate</a:t>
            </a:r>
            <a:r>
              <a:rPr spc="-165" dirty="0"/>
              <a:t> </a:t>
            </a:r>
            <a:r>
              <a:rPr spc="250" dirty="0"/>
              <a:t>in</a:t>
            </a:r>
            <a:r>
              <a:rPr spc="-165" dirty="0"/>
              <a:t> </a:t>
            </a:r>
            <a:r>
              <a:rPr spc="220" dirty="0"/>
              <a:t>august</a:t>
            </a:r>
            <a:r>
              <a:rPr spc="-165" dirty="0"/>
              <a:t> </a:t>
            </a:r>
            <a:r>
              <a:rPr spc="285" dirty="0"/>
              <a:t>2020</a:t>
            </a:r>
            <a:r>
              <a:rPr spc="-165" dirty="0"/>
              <a:t> </a:t>
            </a:r>
            <a:r>
              <a:rPr spc="245" dirty="0"/>
              <a:t>Participant</a:t>
            </a:r>
            <a:r>
              <a:rPr spc="-165" dirty="0"/>
              <a:t> </a:t>
            </a:r>
            <a:r>
              <a:rPr spc="360" dirty="0"/>
              <a:t>B</a:t>
            </a:r>
            <a:r>
              <a:rPr spc="-165" dirty="0"/>
              <a:t> </a:t>
            </a:r>
            <a:r>
              <a:rPr spc="240" dirty="0"/>
              <a:t>was</a:t>
            </a:r>
            <a:r>
              <a:rPr spc="-160" dirty="0"/>
              <a:t> </a:t>
            </a:r>
            <a:r>
              <a:rPr b="1" spc="155" dirty="0">
                <a:solidFill>
                  <a:srgbClr val="00B050"/>
                </a:solidFill>
              </a:rPr>
              <a:t>referred </a:t>
            </a:r>
            <a:r>
              <a:rPr b="1" spc="250" dirty="0">
                <a:solidFill>
                  <a:srgbClr val="00B050"/>
                </a:solidFill>
              </a:rPr>
              <a:t>by</a:t>
            </a:r>
            <a:r>
              <a:rPr b="1" spc="-170" dirty="0">
                <a:solidFill>
                  <a:srgbClr val="00B050"/>
                </a:solidFill>
              </a:rPr>
              <a:t> </a:t>
            </a:r>
            <a:r>
              <a:rPr b="1" spc="220" dirty="0">
                <a:solidFill>
                  <a:srgbClr val="00B050"/>
                </a:solidFill>
              </a:rPr>
              <a:t>our</a:t>
            </a:r>
            <a:r>
              <a:rPr b="1" spc="-170" dirty="0">
                <a:solidFill>
                  <a:srgbClr val="00B050"/>
                </a:solidFill>
              </a:rPr>
              <a:t> </a:t>
            </a:r>
            <a:r>
              <a:rPr b="1" spc="215" dirty="0">
                <a:solidFill>
                  <a:srgbClr val="00B050"/>
                </a:solidFill>
              </a:rPr>
              <a:t>partner</a:t>
            </a:r>
            <a:r>
              <a:rPr b="1" spc="-170" dirty="0">
                <a:solidFill>
                  <a:srgbClr val="00B050"/>
                </a:solidFill>
              </a:rPr>
              <a:t> </a:t>
            </a:r>
            <a:r>
              <a:rPr b="1" spc="260" dirty="0">
                <a:solidFill>
                  <a:srgbClr val="00B050"/>
                </a:solidFill>
              </a:rPr>
              <a:t>Phoenix</a:t>
            </a:r>
            <a:r>
              <a:rPr b="1" spc="-170" dirty="0">
                <a:solidFill>
                  <a:srgbClr val="00B050"/>
                </a:solidFill>
              </a:rPr>
              <a:t> </a:t>
            </a:r>
            <a:r>
              <a:rPr b="1" spc="130" dirty="0">
                <a:solidFill>
                  <a:srgbClr val="00B050"/>
                </a:solidFill>
              </a:rPr>
              <a:t>Futures</a:t>
            </a:r>
            <a:r>
              <a:rPr spc="130" dirty="0"/>
              <a:t>.</a:t>
            </a:r>
            <a:r>
              <a:rPr spc="-165" dirty="0"/>
              <a:t> </a:t>
            </a:r>
            <a:r>
              <a:rPr spc="204" dirty="0"/>
              <a:t>His</a:t>
            </a:r>
            <a:r>
              <a:rPr spc="-170" dirty="0"/>
              <a:t> </a:t>
            </a:r>
            <a:r>
              <a:rPr spc="165" dirty="0"/>
              <a:t>recovery</a:t>
            </a:r>
            <a:r>
              <a:rPr spc="-170" dirty="0"/>
              <a:t> </a:t>
            </a:r>
            <a:r>
              <a:rPr spc="180" dirty="0"/>
              <a:t>journey</a:t>
            </a:r>
            <a:r>
              <a:rPr spc="-170" dirty="0"/>
              <a:t> </a:t>
            </a:r>
            <a:r>
              <a:rPr spc="195" dirty="0"/>
              <a:t>has</a:t>
            </a:r>
            <a:r>
              <a:rPr spc="-170" dirty="0"/>
              <a:t> </a:t>
            </a:r>
            <a:r>
              <a:rPr spc="310" dirty="0"/>
              <a:t>had</a:t>
            </a:r>
            <a:r>
              <a:rPr spc="-165" dirty="0"/>
              <a:t> </a:t>
            </a:r>
            <a:r>
              <a:rPr spc="260" dirty="0"/>
              <a:t>ups</a:t>
            </a:r>
            <a:r>
              <a:rPr spc="-170" dirty="0"/>
              <a:t> </a:t>
            </a:r>
            <a:r>
              <a:rPr spc="305" dirty="0"/>
              <a:t>and</a:t>
            </a:r>
            <a:r>
              <a:rPr spc="-170" dirty="0"/>
              <a:t> </a:t>
            </a:r>
            <a:r>
              <a:rPr spc="210" dirty="0"/>
              <a:t>down,</a:t>
            </a:r>
            <a:r>
              <a:rPr spc="810" dirty="0"/>
              <a:t> </a:t>
            </a:r>
            <a:r>
              <a:rPr spc="195" dirty="0"/>
              <a:t>his</a:t>
            </a:r>
            <a:r>
              <a:rPr spc="-165" dirty="0"/>
              <a:t> </a:t>
            </a:r>
            <a:r>
              <a:rPr spc="140" dirty="0"/>
              <a:t>efforts</a:t>
            </a:r>
            <a:r>
              <a:rPr spc="-165" dirty="0"/>
              <a:t> </a:t>
            </a:r>
            <a:r>
              <a:rPr spc="305" dirty="0"/>
              <a:t>and</a:t>
            </a:r>
            <a:r>
              <a:rPr spc="-165" dirty="0"/>
              <a:t> </a:t>
            </a:r>
            <a:r>
              <a:rPr spc="280" dirty="0"/>
              <a:t>development</a:t>
            </a:r>
            <a:r>
              <a:rPr spc="-165" dirty="0"/>
              <a:t> </a:t>
            </a:r>
            <a:r>
              <a:rPr spc="215" dirty="0"/>
              <a:t>since</a:t>
            </a:r>
            <a:r>
              <a:rPr spc="-165" dirty="0"/>
              <a:t> </a:t>
            </a:r>
            <a:r>
              <a:rPr spc="320" dirty="0"/>
              <a:t>becoming</a:t>
            </a:r>
            <a:r>
              <a:rPr spc="-165" dirty="0"/>
              <a:t> </a:t>
            </a:r>
            <a:r>
              <a:rPr spc="185" dirty="0"/>
              <a:t>a</a:t>
            </a:r>
            <a:r>
              <a:rPr spc="-165" dirty="0"/>
              <a:t> </a:t>
            </a:r>
            <a:r>
              <a:rPr spc="245" dirty="0"/>
              <a:t>participant</a:t>
            </a:r>
            <a:r>
              <a:rPr spc="-165" dirty="0"/>
              <a:t> </a:t>
            </a:r>
            <a:r>
              <a:rPr spc="195" dirty="0"/>
              <a:t>have</a:t>
            </a:r>
            <a:r>
              <a:rPr spc="-165" dirty="0"/>
              <a:t> </a:t>
            </a:r>
            <a:r>
              <a:rPr spc="254" dirty="0"/>
              <a:t>been </a:t>
            </a:r>
            <a:r>
              <a:rPr spc="165" dirty="0"/>
              <a:t>impressive.</a:t>
            </a:r>
            <a:r>
              <a:rPr spc="-170" dirty="0"/>
              <a:t> </a:t>
            </a:r>
            <a:r>
              <a:rPr spc="245" dirty="0"/>
              <a:t>Participant</a:t>
            </a:r>
            <a:r>
              <a:rPr spc="-170" dirty="0"/>
              <a:t> </a:t>
            </a:r>
            <a:r>
              <a:rPr spc="360" dirty="0"/>
              <a:t>B</a:t>
            </a:r>
            <a:r>
              <a:rPr spc="-170" dirty="0"/>
              <a:t> </a:t>
            </a:r>
            <a:r>
              <a:rPr spc="195" dirty="0"/>
              <a:t>has</a:t>
            </a:r>
            <a:r>
              <a:rPr spc="-170" dirty="0"/>
              <a:t> </a:t>
            </a:r>
            <a:r>
              <a:rPr spc="240" dirty="0"/>
              <a:t>used</a:t>
            </a:r>
            <a:r>
              <a:rPr spc="-170" dirty="0"/>
              <a:t> </a:t>
            </a:r>
            <a:r>
              <a:rPr spc="170" dirty="0"/>
              <a:t>his </a:t>
            </a:r>
            <a:r>
              <a:rPr b="1" spc="225" dirty="0">
                <a:solidFill>
                  <a:srgbClr val="00B050"/>
                </a:solidFill>
              </a:rPr>
              <a:t>administrative</a:t>
            </a:r>
            <a:r>
              <a:rPr b="1" spc="-175" dirty="0">
                <a:solidFill>
                  <a:srgbClr val="00B050"/>
                </a:solidFill>
              </a:rPr>
              <a:t> </a:t>
            </a:r>
            <a:r>
              <a:rPr b="1" spc="175" dirty="0">
                <a:solidFill>
                  <a:srgbClr val="00B050"/>
                </a:solidFill>
              </a:rPr>
              <a:t>skills</a:t>
            </a:r>
            <a:r>
              <a:rPr b="1" spc="-170" dirty="0">
                <a:solidFill>
                  <a:srgbClr val="00B050"/>
                </a:solidFill>
              </a:rPr>
              <a:t> </a:t>
            </a:r>
            <a:r>
              <a:rPr b="1" spc="240" dirty="0">
                <a:solidFill>
                  <a:srgbClr val="00B050"/>
                </a:solidFill>
              </a:rPr>
              <a:t>to</a:t>
            </a:r>
            <a:r>
              <a:rPr b="1" spc="-170" dirty="0">
                <a:solidFill>
                  <a:srgbClr val="00B050"/>
                </a:solidFill>
              </a:rPr>
              <a:t> </a:t>
            </a:r>
            <a:r>
              <a:rPr b="1" spc="204" dirty="0">
                <a:solidFill>
                  <a:srgbClr val="00B050"/>
                </a:solidFill>
              </a:rPr>
              <a:t>volunteer</a:t>
            </a:r>
            <a:r>
              <a:rPr b="1" spc="-170" dirty="0">
                <a:solidFill>
                  <a:srgbClr val="00B050"/>
                </a:solidFill>
              </a:rPr>
              <a:t> </a:t>
            </a:r>
            <a:r>
              <a:rPr spc="305" dirty="0"/>
              <a:t>with</a:t>
            </a:r>
            <a:r>
              <a:rPr spc="-170" dirty="0"/>
              <a:t> </a:t>
            </a:r>
            <a:r>
              <a:rPr spc="145" dirty="0"/>
              <a:t>partners.</a:t>
            </a:r>
            <a:r>
              <a:rPr spc="-175" dirty="0"/>
              <a:t> </a:t>
            </a:r>
            <a:r>
              <a:rPr spc="254" dirty="0"/>
              <a:t>As</a:t>
            </a:r>
            <a:r>
              <a:rPr spc="-170" dirty="0"/>
              <a:t> </a:t>
            </a:r>
            <a:r>
              <a:rPr spc="270" dirty="0"/>
              <a:t>well</a:t>
            </a:r>
            <a:r>
              <a:rPr spc="-170" dirty="0"/>
              <a:t> </a:t>
            </a:r>
            <a:r>
              <a:rPr spc="125" dirty="0"/>
              <a:t>as</a:t>
            </a:r>
            <a:r>
              <a:rPr spc="-170" dirty="0"/>
              <a:t> </a:t>
            </a:r>
            <a:r>
              <a:rPr b="1" spc="235" dirty="0">
                <a:solidFill>
                  <a:srgbClr val="00B050"/>
                </a:solidFill>
              </a:rPr>
              <a:t>Erasmus</a:t>
            </a:r>
            <a:r>
              <a:rPr b="1" spc="-170" dirty="0">
                <a:solidFill>
                  <a:srgbClr val="00B050"/>
                </a:solidFill>
              </a:rPr>
              <a:t> </a:t>
            </a:r>
            <a:r>
              <a:rPr b="1" spc="165" dirty="0">
                <a:solidFill>
                  <a:srgbClr val="00B050"/>
                </a:solidFill>
              </a:rPr>
              <a:t>Trip</a:t>
            </a:r>
            <a:r>
              <a:rPr b="1" spc="-175" dirty="0">
                <a:solidFill>
                  <a:srgbClr val="00B050"/>
                </a:solidFill>
              </a:rPr>
              <a:t> </a:t>
            </a:r>
            <a:r>
              <a:rPr b="1" spc="240" dirty="0">
                <a:solidFill>
                  <a:srgbClr val="00B050"/>
                </a:solidFill>
              </a:rPr>
              <a:t>to</a:t>
            </a:r>
            <a:r>
              <a:rPr b="1" spc="-170" dirty="0">
                <a:solidFill>
                  <a:srgbClr val="00B050"/>
                </a:solidFill>
              </a:rPr>
              <a:t> </a:t>
            </a:r>
            <a:r>
              <a:rPr b="1" spc="85" dirty="0">
                <a:solidFill>
                  <a:srgbClr val="00B050"/>
                </a:solidFill>
              </a:rPr>
              <a:t>Italy </a:t>
            </a:r>
            <a:r>
              <a:rPr b="1" spc="215" dirty="0">
                <a:solidFill>
                  <a:srgbClr val="00B050"/>
                </a:solidFill>
              </a:rPr>
              <a:t>July</a:t>
            </a:r>
            <a:r>
              <a:rPr b="1" spc="-170" dirty="0">
                <a:solidFill>
                  <a:srgbClr val="00B050"/>
                </a:solidFill>
              </a:rPr>
              <a:t> </a:t>
            </a:r>
            <a:r>
              <a:rPr b="1" spc="105" dirty="0">
                <a:solidFill>
                  <a:srgbClr val="00B050"/>
                </a:solidFill>
              </a:rPr>
              <a:t>2022</a:t>
            </a:r>
            <a:r>
              <a:rPr spc="105" dirty="0"/>
              <a:t>.</a:t>
            </a:r>
            <a:r>
              <a:rPr spc="-165" dirty="0"/>
              <a:t> </a:t>
            </a:r>
            <a:r>
              <a:rPr spc="245" dirty="0"/>
              <a:t>Participant</a:t>
            </a:r>
            <a:r>
              <a:rPr spc="-165" dirty="0"/>
              <a:t> </a:t>
            </a:r>
            <a:r>
              <a:rPr spc="360" dirty="0"/>
              <a:t>B</a:t>
            </a:r>
            <a:r>
              <a:rPr spc="-170" dirty="0"/>
              <a:t> </a:t>
            </a:r>
            <a:r>
              <a:rPr spc="195" dirty="0"/>
              <a:t>has</a:t>
            </a:r>
            <a:r>
              <a:rPr spc="-165" dirty="0"/>
              <a:t> </a:t>
            </a:r>
            <a:r>
              <a:rPr spc="300" dirty="0"/>
              <a:t>embarked</a:t>
            </a:r>
            <a:r>
              <a:rPr spc="-165" dirty="0"/>
              <a:t> </a:t>
            </a:r>
            <a:r>
              <a:rPr spc="290" dirty="0"/>
              <a:t>on</a:t>
            </a:r>
            <a:r>
              <a:rPr spc="-165" dirty="0"/>
              <a:t> </a:t>
            </a:r>
            <a:r>
              <a:rPr spc="270" dirty="0"/>
              <a:t>numerous</a:t>
            </a:r>
            <a:r>
              <a:rPr spc="-170" dirty="0"/>
              <a:t> </a:t>
            </a:r>
            <a:r>
              <a:rPr b="1" spc="220" dirty="0">
                <a:solidFill>
                  <a:srgbClr val="00B050"/>
                </a:solidFill>
              </a:rPr>
              <a:t>training</a:t>
            </a:r>
            <a:r>
              <a:rPr b="1" spc="-165" dirty="0">
                <a:solidFill>
                  <a:srgbClr val="00B050"/>
                </a:solidFill>
              </a:rPr>
              <a:t> </a:t>
            </a:r>
            <a:r>
              <a:rPr b="1" spc="305" dirty="0">
                <a:solidFill>
                  <a:srgbClr val="00B050"/>
                </a:solidFill>
              </a:rPr>
              <a:t>and</a:t>
            </a:r>
            <a:r>
              <a:rPr b="1" spc="-165" dirty="0">
                <a:solidFill>
                  <a:srgbClr val="00B050"/>
                </a:solidFill>
              </a:rPr>
              <a:t> </a:t>
            </a:r>
            <a:r>
              <a:rPr b="1" spc="254" dirty="0">
                <a:solidFill>
                  <a:srgbClr val="00B050"/>
                </a:solidFill>
              </a:rPr>
              <a:t>education </a:t>
            </a:r>
            <a:r>
              <a:rPr spc="185" dirty="0"/>
              <a:t>courses</a:t>
            </a:r>
            <a:r>
              <a:rPr spc="-170" dirty="0"/>
              <a:t> </a:t>
            </a:r>
            <a:r>
              <a:rPr spc="220" dirty="0"/>
              <a:t>including,</a:t>
            </a:r>
            <a:r>
              <a:rPr spc="-165" dirty="0"/>
              <a:t> </a:t>
            </a:r>
            <a:r>
              <a:rPr b="1" spc="185" dirty="0">
                <a:solidFill>
                  <a:srgbClr val="00B050"/>
                </a:solidFill>
              </a:rPr>
              <a:t>ABI</a:t>
            </a:r>
            <a:r>
              <a:rPr b="1" spc="-170" dirty="0">
                <a:solidFill>
                  <a:srgbClr val="00B050"/>
                </a:solidFill>
              </a:rPr>
              <a:t> </a:t>
            </a:r>
            <a:r>
              <a:rPr b="1" spc="220" dirty="0">
                <a:solidFill>
                  <a:srgbClr val="00B050"/>
                </a:solidFill>
              </a:rPr>
              <a:t>training</a:t>
            </a:r>
            <a:r>
              <a:rPr b="1" spc="-165" dirty="0">
                <a:solidFill>
                  <a:srgbClr val="00B050"/>
                </a:solidFill>
              </a:rPr>
              <a:t> </a:t>
            </a:r>
            <a:r>
              <a:rPr b="1" spc="250" dirty="0">
                <a:solidFill>
                  <a:srgbClr val="00B050"/>
                </a:solidFill>
              </a:rPr>
              <a:t>in</a:t>
            </a:r>
            <a:r>
              <a:rPr b="1" spc="-165" dirty="0">
                <a:solidFill>
                  <a:srgbClr val="00B050"/>
                </a:solidFill>
              </a:rPr>
              <a:t> </a:t>
            </a:r>
            <a:r>
              <a:rPr b="1" spc="175" dirty="0">
                <a:solidFill>
                  <a:srgbClr val="00B050"/>
                </a:solidFill>
              </a:rPr>
              <a:t>GCA,</a:t>
            </a:r>
            <a:r>
              <a:rPr b="1" spc="-170" dirty="0">
                <a:solidFill>
                  <a:srgbClr val="00B050"/>
                </a:solidFill>
              </a:rPr>
              <a:t> </a:t>
            </a:r>
            <a:r>
              <a:rPr b="1" spc="185" dirty="0">
                <a:solidFill>
                  <a:srgbClr val="00B050"/>
                </a:solidFill>
              </a:rPr>
              <a:t>a</a:t>
            </a:r>
            <a:r>
              <a:rPr b="1" spc="-165" dirty="0">
                <a:solidFill>
                  <a:srgbClr val="00B050"/>
                </a:solidFill>
              </a:rPr>
              <a:t> </a:t>
            </a:r>
            <a:r>
              <a:rPr b="1" spc="260" dirty="0">
                <a:solidFill>
                  <a:srgbClr val="00B050"/>
                </a:solidFill>
              </a:rPr>
              <a:t>Podcasting</a:t>
            </a:r>
            <a:r>
              <a:rPr b="1" spc="-165" dirty="0">
                <a:solidFill>
                  <a:srgbClr val="00B050"/>
                </a:solidFill>
              </a:rPr>
              <a:t> </a:t>
            </a:r>
            <a:r>
              <a:rPr b="1" spc="130" dirty="0">
                <a:solidFill>
                  <a:srgbClr val="00B050"/>
                </a:solidFill>
              </a:rPr>
              <a:t>course,</a:t>
            </a:r>
            <a:r>
              <a:rPr b="1" spc="-170" dirty="0">
                <a:solidFill>
                  <a:srgbClr val="00B050"/>
                </a:solidFill>
              </a:rPr>
              <a:t> </a:t>
            </a:r>
            <a:r>
              <a:rPr b="1" spc="185" dirty="0">
                <a:solidFill>
                  <a:srgbClr val="00B050"/>
                </a:solidFill>
              </a:rPr>
              <a:t>a</a:t>
            </a:r>
            <a:r>
              <a:rPr b="1" spc="-165" dirty="0">
                <a:solidFill>
                  <a:srgbClr val="00B050"/>
                </a:solidFill>
              </a:rPr>
              <a:t> </a:t>
            </a:r>
            <a:r>
              <a:rPr b="1" spc="330" dirty="0">
                <a:solidFill>
                  <a:srgbClr val="00B050"/>
                </a:solidFill>
              </a:rPr>
              <a:t>Web</a:t>
            </a:r>
            <a:r>
              <a:rPr b="1" spc="-165" dirty="0">
                <a:solidFill>
                  <a:srgbClr val="00B050"/>
                </a:solidFill>
              </a:rPr>
              <a:t> </a:t>
            </a:r>
            <a:r>
              <a:rPr b="1" spc="225" dirty="0">
                <a:solidFill>
                  <a:srgbClr val="00B050"/>
                </a:solidFill>
              </a:rPr>
              <a:t>design </a:t>
            </a:r>
            <a:r>
              <a:rPr b="1" spc="130" dirty="0">
                <a:solidFill>
                  <a:srgbClr val="00B050"/>
                </a:solidFill>
              </a:rPr>
              <a:t>course,</a:t>
            </a:r>
            <a:r>
              <a:rPr b="1" spc="-170" dirty="0">
                <a:solidFill>
                  <a:srgbClr val="00B050"/>
                </a:solidFill>
              </a:rPr>
              <a:t> </a:t>
            </a:r>
            <a:r>
              <a:rPr b="1" spc="130" dirty="0">
                <a:solidFill>
                  <a:srgbClr val="00B050"/>
                </a:solidFill>
              </a:rPr>
              <a:t>Intro</a:t>
            </a:r>
            <a:r>
              <a:rPr b="1" spc="-170" dirty="0">
                <a:solidFill>
                  <a:srgbClr val="00B050"/>
                </a:solidFill>
              </a:rPr>
              <a:t> </a:t>
            </a:r>
            <a:r>
              <a:rPr b="1" spc="240" dirty="0">
                <a:solidFill>
                  <a:srgbClr val="00B050"/>
                </a:solidFill>
              </a:rPr>
              <a:t>to</a:t>
            </a:r>
            <a:r>
              <a:rPr b="1" spc="-170" dirty="0">
                <a:solidFill>
                  <a:srgbClr val="00B050"/>
                </a:solidFill>
              </a:rPr>
              <a:t> </a:t>
            </a:r>
            <a:r>
              <a:rPr b="1" spc="229" dirty="0">
                <a:solidFill>
                  <a:srgbClr val="00B050"/>
                </a:solidFill>
              </a:rPr>
              <a:t>Psychology</a:t>
            </a:r>
            <a:r>
              <a:rPr b="1" spc="-170" dirty="0">
                <a:solidFill>
                  <a:srgbClr val="00B050"/>
                </a:solidFill>
              </a:rPr>
              <a:t> </a:t>
            </a:r>
            <a:r>
              <a:rPr b="1" spc="254" dirty="0">
                <a:solidFill>
                  <a:srgbClr val="00B050"/>
                </a:solidFill>
              </a:rPr>
              <a:t>SCQF</a:t>
            </a:r>
            <a:r>
              <a:rPr b="1" spc="-165" dirty="0">
                <a:solidFill>
                  <a:srgbClr val="00B050"/>
                </a:solidFill>
              </a:rPr>
              <a:t> </a:t>
            </a:r>
            <a:r>
              <a:rPr b="1" spc="170" dirty="0">
                <a:solidFill>
                  <a:srgbClr val="00B050"/>
                </a:solidFill>
              </a:rPr>
              <a:t>level</a:t>
            </a:r>
            <a:r>
              <a:rPr b="1" spc="-170" dirty="0">
                <a:solidFill>
                  <a:srgbClr val="00B050"/>
                </a:solidFill>
              </a:rPr>
              <a:t> </a:t>
            </a:r>
            <a:r>
              <a:rPr b="1" spc="85" dirty="0">
                <a:solidFill>
                  <a:srgbClr val="00B050"/>
                </a:solidFill>
              </a:rPr>
              <a:t>5</a:t>
            </a:r>
            <a:r>
              <a:rPr b="1" spc="-170" dirty="0">
                <a:solidFill>
                  <a:srgbClr val="00B050"/>
                </a:solidFill>
              </a:rPr>
              <a:t> </a:t>
            </a:r>
            <a:r>
              <a:rPr b="1" spc="305" dirty="0">
                <a:solidFill>
                  <a:srgbClr val="00B050"/>
                </a:solidFill>
              </a:rPr>
              <a:t>and</a:t>
            </a:r>
            <a:r>
              <a:rPr b="1" spc="-170" dirty="0">
                <a:solidFill>
                  <a:srgbClr val="00B050"/>
                </a:solidFill>
              </a:rPr>
              <a:t> </a:t>
            </a:r>
            <a:r>
              <a:rPr b="1" spc="125" dirty="0">
                <a:solidFill>
                  <a:srgbClr val="00B050"/>
                </a:solidFill>
              </a:rPr>
              <a:t>is</a:t>
            </a:r>
            <a:r>
              <a:rPr b="1" spc="-165" dirty="0">
                <a:solidFill>
                  <a:srgbClr val="00B050"/>
                </a:solidFill>
              </a:rPr>
              <a:t> </a:t>
            </a:r>
            <a:r>
              <a:rPr b="1" spc="204" dirty="0">
                <a:solidFill>
                  <a:srgbClr val="00B050"/>
                </a:solidFill>
              </a:rPr>
              <a:t>Currently</a:t>
            </a:r>
            <a:r>
              <a:rPr b="1" spc="-170" dirty="0">
                <a:solidFill>
                  <a:srgbClr val="00B050"/>
                </a:solidFill>
              </a:rPr>
              <a:t> </a:t>
            </a:r>
            <a:r>
              <a:rPr b="1" spc="250" dirty="0">
                <a:solidFill>
                  <a:srgbClr val="00B050"/>
                </a:solidFill>
              </a:rPr>
              <a:t>awaiting</a:t>
            </a:r>
            <a:r>
              <a:rPr b="1" spc="-170" dirty="0">
                <a:solidFill>
                  <a:srgbClr val="00B050"/>
                </a:solidFill>
              </a:rPr>
              <a:t> </a:t>
            </a:r>
            <a:r>
              <a:rPr b="1" spc="185" dirty="0">
                <a:solidFill>
                  <a:srgbClr val="00B050"/>
                </a:solidFill>
              </a:rPr>
              <a:t>a</a:t>
            </a:r>
            <a:r>
              <a:rPr b="1" spc="-170" dirty="0">
                <a:solidFill>
                  <a:srgbClr val="00B050"/>
                </a:solidFill>
              </a:rPr>
              <a:t> </a:t>
            </a:r>
            <a:r>
              <a:rPr b="1" spc="320" dirty="0">
                <a:solidFill>
                  <a:srgbClr val="00B050"/>
                </a:solidFill>
              </a:rPr>
              <a:t>community </a:t>
            </a:r>
            <a:r>
              <a:rPr b="1" spc="254" dirty="0">
                <a:solidFill>
                  <a:srgbClr val="00B050"/>
                </a:solidFill>
              </a:rPr>
              <a:t>achievement</a:t>
            </a:r>
            <a:r>
              <a:rPr b="1" spc="-165" dirty="0">
                <a:solidFill>
                  <a:srgbClr val="00B050"/>
                </a:solidFill>
              </a:rPr>
              <a:t> </a:t>
            </a:r>
            <a:r>
              <a:rPr b="1" spc="175" dirty="0">
                <a:solidFill>
                  <a:srgbClr val="00B050"/>
                </a:solidFill>
              </a:rPr>
              <a:t>award</a:t>
            </a:r>
            <a:r>
              <a:rPr spc="175" dirty="0"/>
              <a:t>.</a:t>
            </a:r>
            <a:r>
              <a:rPr spc="-165" dirty="0"/>
              <a:t> </a:t>
            </a:r>
            <a:r>
              <a:rPr spc="245" dirty="0"/>
              <a:t>Participant</a:t>
            </a:r>
            <a:r>
              <a:rPr spc="-165" dirty="0"/>
              <a:t> </a:t>
            </a:r>
            <a:r>
              <a:rPr spc="140" dirty="0"/>
              <a:t>Bs’</a:t>
            </a:r>
            <a:r>
              <a:rPr spc="-165" dirty="0"/>
              <a:t> </a:t>
            </a:r>
            <a:r>
              <a:rPr spc="195" dirty="0"/>
              <a:t>future</a:t>
            </a:r>
            <a:r>
              <a:rPr spc="-165" dirty="0"/>
              <a:t> </a:t>
            </a:r>
            <a:r>
              <a:rPr spc="240" dirty="0"/>
              <a:t>plans</a:t>
            </a:r>
            <a:r>
              <a:rPr spc="-165" dirty="0"/>
              <a:t> </a:t>
            </a:r>
            <a:r>
              <a:rPr spc="155" dirty="0"/>
              <a:t>are</a:t>
            </a:r>
            <a:r>
              <a:rPr spc="-165" dirty="0"/>
              <a:t> </a:t>
            </a:r>
            <a:r>
              <a:rPr spc="240" dirty="0"/>
              <a:t>to</a:t>
            </a:r>
            <a:r>
              <a:rPr spc="-165" dirty="0"/>
              <a:t> </a:t>
            </a:r>
            <a:r>
              <a:rPr spc="204" dirty="0"/>
              <a:t>return</a:t>
            </a:r>
            <a:r>
              <a:rPr spc="-165" dirty="0"/>
              <a:t> </a:t>
            </a:r>
            <a:r>
              <a:rPr spc="240" dirty="0"/>
              <a:t>to</a:t>
            </a:r>
            <a:r>
              <a:rPr spc="-165" dirty="0"/>
              <a:t> </a:t>
            </a:r>
            <a:r>
              <a:rPr spc="195" dirty="0"/>
              <a:t>education, </a:t>
            </a:r>
            <a:r>
              <a:rPr spc="245" dirty="0"/>
              <a:t>Participant</a:t>
            </a:r>
            <a:r>
              <a:rPr spc="-175" dirty="0"/>
              <a:t> </a:t>
            </a:r>
            <a:r>
              <a:rPr spc="360" dirty="0"/>
              <a:t>B</a:t>
            </a:r>
            <a:r>
              <a:rPr spc="-170" dirty="0"/>
              <a:t> </a:t>
            </a:r>
            <a:r>
              <a:rPr spc="270" dirty="0"/>
              <a:t>will</a:t>
            </a:r>
            <a:r>
              <a:rPr spc="-170" dirty="0"/>
              <a:t> </a:t>
            </a:r>
            <a:r>
              <a:rPr spc="295" dirty="0"/>
              <a:t>be</a:t>
            </a:r>
            <a:r>
              <a:rPr spc="-170" dirty="0"/>
              <a:t> </a:t>
            </a:r>
            <a:r>
              <a:rPr spc="195" dirty="0"/>
              <a:t>starting</a:t>
            </a:r>
            <a:r>
              <a:rPr spc="-170" dirty="0"/>
              <a:t> </a:t>
            </a:r>
            <a:r>
              <a:rPr spc="250" dirty="0"/>
              <a:t>an</a:t>
            </a:r>
            <a:r>
              <a:rPr spc="-170" dirty="0"/>
              <a:t> </a:t>
            </a:r>
            <a:r>
              <a:rPr b="1" spc="235" dirty="0">
                <a:solidFill>
                  <a:srgbClr val="00B050"/>
                </a:solidFill>
              </a:rPr>
              <a:t>Access</a:t>
            </a:r>
            <a:r>
              <a:rPr b="1" spc="-175" dirty="0">
                <a:solidFill>
                  <a:srgbClr val="00B050"/>
                </a:solidFill>
              </a:rPr>
              <a:t> </a:t>
            </a:r>
            <a:r>
              <a:rPr b="1" spc="240" dirty="0">
                <a:solidFill>
                  <a:srgbClr val="00B050"/>
                </a:solidFill>
              </a:rPr>
              <a:t>to</a:t>
            </a:r>
            <a:r>
              <a:rPr b="1" spc="-170" dirty="0">
                <a:solidFill>
                  <a:srgbClr val="00B050"/>
                </a:solidFill>
              </a:rPr>
              <a:t> </a:t>
            </a:r>
            <a:r>
              <a:rPr b="1" spc="260" dirty="0">
                <a:solidFill>
                  <a:srgbClr val="00B050"/>
                </a:solidFill>
              </a:rPr>
              <a:t>humanities</a:t>
            </a:r>
            <a:r>
              <a:rPr b="1" spc="-170" dirty="0">
                <a:solidFill>
                  <a:srgbClr val="00B050"/>
                </a:solidFill>
              </a:rPr>
              <a:t> </a:t>
            </a:r>
            <a:r>
              <a:rPr spc="200" dirty="0"/>
              <a:t>this</a:t>
            </a:r>
            <a:r>
              <a:rPr spc="-170" dirty="0"/>
              <a:t> </a:t>
            </a:r>
            <a:r>
              <a:rPr spc="140" dirty="0"/>
              <a:t>year</a:t>
            </a:r>
            <a:r>
              <a:rPr spc="-170" dirty="0"/>
              <a:t> </a:t>
            </a:r>
            <a:r>
              <a:rPr spc="305" dirty="0"/>
              <a:t>and</a:t>
            </a:r>
            <a:r>
              <a:rPr spc="-170" dirty="0"/>
              <a:t> </a:t>
            </a:r>
            <a:r>
              <a:rPr spc="125" dirty="0"/>
              <a:t>is</a:t>
            </a:r>
            <a:r>
              <a:rPr spc="-175" dirty="0"/>
              <a:t> </a:t>
            </a:r>
            <a:r>
              <a:rPr spc="245" dirty="0"/>
              <a:t>looking </a:t>
            </a:r>
            <a:r>
              <a:rPr spc="225" dirty="0"/>
              <a:t>forward</a:t>
            </a:r>
            <a:r>
              <a:rPr spc="-165" dirty="0"/>
              <a:t> </a:t>
            </a:r>
            <a:r>
              <a:rPr spc="240" dirty="0"/>
              <a:t>to</a:t>
            </a:r>
            <a:r>
              <a:rPr spc="-160" dirty="0"/>
              <a:t> </a:t>
            </a:r>
            <a:r>
              <a:rPr spc="195" dirty="0"/>
              <a:t>starting</a:t>
            </a:r>
            <a:r>
              <a:rPr spc="-160" dirty="0"/>
              <a:t> </a:t>
            </a:r>
            <a:r>
              <a:rPr spc="215" dirty="0"/>
              <a:t>volunteering</a:t>
            </a:r>
            <a:r>
              <a:rPr spc="-165" dirty="0"/>
              <a:t> </a:t>
            </a:r>
            <a:r>
              <a:rPr spc="235" dirty="0"/>
              <a:t>position</a:t>
            </a:r>
            <a:r>
              <a:rPr spc="-160" dirty="0"/>
              <a:t> </a:t>
            </a:r>
            <a:r>
              <a:rPr spc="125" dirty="0"/>
              <a:t>as</a:t>
            </a:r>
            <a:r>
              <a:rPr spc="-160" dirty="0"/>
              <a:t> </a:t>
            </a:r>
            <a:r>
              <a:rPr b="1" spc="185" dirty="0">
                <a:solidFill>
                  <a:srgbClr val="00B050"/>
                </a:solidFill>
              </a:rPr>
              <a:t>a</a:t>
            </a:r>
            <a:r>
              <a:rPr b="1" spc="-165" dirty="0">
                <a:solidFill>
                  <a:srgbClr val="00B050"/>
                </a:solidFill>
              </a:rPr>
              <a:t> </a:t>
            </a:r>
            <a:r>
              <a:rPr b="1" spc="155" dirty="0">
                <a:solidFill>
                  <a:srgbClr val="00B050"/>
                </a:solidFill>
              </a:rPr>
              <a:t>befriender</a:t>
            </a:r>
            <a:r>
              <a:rPr spc="155" dirty="0"/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10120" cy="10241783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0254523" y="1322786"/>
            <a:ext cx="8034020" cy="8422005"/>
            <a:chOff x="10254523" y="1322786"/>
            <a:chExt cx="8034020" cy="842200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82709" y="1390612"/>
              <a:ext cx="7757132" cy="833117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769243" y="4476653"/>
              <a:ext cx="518756" cy="83650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791798" y="6307929"/>
              <a:ext cx="248047" cy="5426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0271436" y="5313160"/>
              <a:ext cx="7791450" cy="4431665"/>
            </a:xfrm>
            <a:custGeom>
              <a:avLst/>
              <a:gdLst/>
              <a:ahLst/>
              <a:cxnLst/>
              <a:rect l="l" t="t" r="r" b="b"/>
              <a:pathLst>
                <a:path w="7791450" h="4431665">
                  <a:moveTo>
                    <a:pt x="0" y="4431236"/>
                  </a:moveTo>
                  <a:lnTo>
                    <a:pt x="0" y="1627801"/>
                  </a:lnTo>
                </a:path>
                <a:path w="7791450" h="4431665">
                  <a:moveTo>
                    <a:pt x="7486534" y="994767"/>
                  </a:moveTo>
                  <a:lnTo>
                    <a:pt x="7486534" y="0"/>
                  </a:lnTo>
                </a:path>
                <a:path w="7791450" h="4431665">
                  <a:moveTo>
                    <a:pt x="7790956" y="2758218"/>
                  </a:moveTo>
                  <a:lnTo>
                    <a:pt x="7790956" y="1537367"/>
                  </a:lnTo>
                </a:path>
              </a:pathLst>
            </a:custGeom>
            <a:ln w="338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401513" y="1322786"/>
              <a:ext cx="2886710" cy="45720"/>
            </a:xfrm>
            <a:custGeom>
              <a:avLst/>
              <a:gdLst/>
              <a:ahLst/>
              <a:cxnLst/>
              <a:rect l="l" t="t" r="r" b="b"/>
              <a:pathLst>
                <a:path w="2886709" h="45719">
                  <a:moveTo>
                    <a:pt x="0" y="0"/>
                  </a:moveTo>
                  <a:lnTo>
                    <a:pt x="2886488" y="0"/>
                  </a:lnTo>
                  <a:lnTo>
                    <a:pt x="2886488" y="45216"/>
                  </a:lnTo>
                  <a:lnTo>
                    <a:pt x="0" y="452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807409" y="8738324"/>
              <a:ext cx="406400" cy="0"/>
            </a:xfrm>
            <a:custGeom>
              <a:avLst/>
              <a:gdLst/>
              <a:ahLst/>
              <a:cxnLst/>
              <a:rect l="l" t="t" r="r" b="b"/>
              <a:pathLst>
                <a:path w="406400">
                  <a:moveTo>
                    <a:pt x="0" y="0"/>
                  </a:moveTo>
                  <a:lnTo>
                    <a:pt x="405896" y="0"/>
                  </a:lnTo>
                </a:path>
              </a:pathLst>
            </a:custGeom>
            <a:ln w="3391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260160" y="9721788"/>
              <a:ext cx="5953760" cy="0"/>
            </a:xfrm>
            <a:custGeom>
              <a:avLst/>
              <a:gdLst/>
              <a:ahLst/>
              <a:cxnLst/>
              <a:rect l="l" t="t" r="r" b="b"/>
              <a:pathLst>
                <a:path w="5953759">
                  <a:moveTo>
                    <a:pt x="0" y="0"/>
                  </a:moveTo>
                  <a:lnTo>
                    <a:pt x="5953145" y="0"/>
                  </a:lnTo>
                </a:path>
              </a:pathLst>
            </a:custGeom>
            <a:ln w="2260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0883117" y="426241"/>
            <a:ext cx="7127875" cy="4756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950" spc="55" dirty="0">
                <a:solidFill>
                  <a:srgbClr val="0044AC"/>
                </a:solidFill>
                <a:latin typeface="Arial"/>
                <a:cs typeface="Arial"/>
              </a:rPr>
              <a:t>RECOVERY</a:t>
            </a:r>
            <a:r>
              <a:rPr sz="2950" spc="225" dirty="0">
                <a:solidFill>
                  <a:srgbClr val="0044AC"/>
                </a:solidFill>
                <a:latin typeface="Arial"/>
                <a:cs typeface="Arial"/>
              </a:rPr>
              <a:t> </a:t>
            </a:r>
            <a:r>
              <a:rPr sz="2950" spc="135" dirty="0">
                <a:solidFill>
                  <a:srgbClr val="0044AC"/>
                </a:solidFill>
                <a:latin typeface="Arial"/>
                <a:cs typeface="Arial"/>
              </a:rPr>
              <a:t>EMLOVABILIT</a:t>
            </a:r>
            <a:r>
              <a:rPr lang="en-US" sz="2950" spc="135" dirty="0">
                <a:solidFill>
                  <a:srgbClr val="0044AC"/>
                </a:solidFill>
                <a:latin typeface="Arial"/>
                <a:cs typeface="Arial"/>
              </a:rPr>
              <a:t>Y</a:t>
            </a:r>
            <a:r>
              <a:rPr sz="2950" spc="185" dirty="0">
                <a:solidFill>
                  <a:srgbClr val="0044AC"/>
                </a:solidFill>
                <a:latin typeface="Arial"/>
                <a:cs typeface="Arial"/>
              </a:rPr>
              <a:t> </a:t>
            </a:r>
            <a:r>
              <a:rPr sz="2950" spc="55" dirty="0">
                <a:solidFill>
                  <a:srgbClr val="0044AC"/>
                </a:solidFill>
                <a:latin typeface="Arial"/>
                <a:cs typeface="Arial"/>
              </a:rPr>
              <a:t>SERVICE</a:t>
            </a:r>
            <a:endParaRPr sz="295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7380762" y="3606955"/>
            <a:ext cx="473709" cy="7962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050" spc="65" dirty="0">
                <a:solidFill>
                  <a:srgbClr val="6EA3D6"/>
                </a:solidFill>
                <a:latin typeface="Times New Roman"/>
                <a:cs typeface="Times New Roman"/>
              </a:rPr>
              <a:t>-</a:t>
            </a:r>
            <a:r>
              <a:rPr sz="5050" spc="15" dirty="0">
                <a:solidFill>
                  <a:srgbClr val="6EA3D6"/>
                </a:solidFill>
                <a:latin typeface="Times New Roman"/>
                <a:cs typeface="Times New Roman"/>
              </a:rPr>
              <a:t>-</a:t>
            </a:r>
            <a:endParaRPr sz="505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4167625" y="8921330"/>
            <a:ext cx="155575" cy="292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spc="45" dirty="0">
                <a:solidFill>
                  <a:srgbClr val="6EA3D6"/>
                </a:solidFill>
                <a:latin typeface="Arial"/>
                <a:cs typeface="Arial"/>
              </a:rPr>
              <a:t>0</a:t>
            </a:r>
            <a:endParaRPr sz="17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919729" y="0"/>
            <a:ext cx="2368270" cy="255269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368123" y="4956768"/>
            <a:ext cx="4953000" cy="4889500"/>
            <a:chOff x="368123" y="4956768"/>
            <a:chExt cx="4953000" cy="4889500"/>
          </a:xfrm>
        </p:grpSpPr>
        <p:pic>
          <p:nvPicPr>
            <p:cNvPr id="4" name="object 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68123" y="4956768"/>
              <a:ext cx="4952825" cy="48894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445789" y="6908200"/>
              <a:ext cx="873125" cy="2544445"/>
            </a:xfrm>
            <a:custGeom>
              <a:avLst/>
              <a:gdLst/>
              <a:ahLst/>
              <a:cxnLst/>
              <a:rect l="l" t="t" r="r" b="b"/>
              <a:pathLst>
                <a:path w="873125" h="2544445">
                  <a:moveTo>
                    <a:pt x="0" y="2543898"/>
                  </a:moveTo>
                  <a:lnTo>
                    <a:pt x="50197" y="2504404"/>
                  </a:lnTo>
                  <a:lnTo>
                    <a:pt x="98570" y="2460948"/>
                  </a:lnTo>
                  <a:lnTo>
                    <a:pt x="144632" y="2412786"/>
                  </a:lnTo>
                  <a:lnTo>
                    <a:pt x="187896" y="2359176"/>
                  </a:lnTo>
                  <a:lnTo>
                    <a:pt x="227873" y="2299375"/>
                  </a:lnTo>
                  <a:lnTo>
                    <a:pt x="264077" y="2232639"/>
                  </a:lnTo>
                  <a:lnTo>
                    <a:pt x="280612" y="2196438"/>
                  </a:lnTo>
                  <a:lnTo>
                    <a:pt x="296020" y="2158225"/>
                  </a:lnTo>
                  <a:lnTo>
                    <a:pt x="310241" y="2117907"/>
                  </a:lnTo>
                  <a:lnTo>
                    <a:pt x="323214" y="2075390"/>
                  </a:lnTo>
                  <a:lnTo>
                    <a:pt x="334878" y="2030583"/>
                  </a:lnTo>
                  <a:lnTo>
                    <a:pt x="345171" y="1983391"/>
                  </a:lnTo>
                  <a:lnTo>
                    <a:pt x="354034" y="1933723"/>
                  </a:lnTo>
                  <a:lnTo>
                    <a:pt x="361405" y="1881485"/>
                  </a:lnTo>
                  <a:lnTo>
                    <a:pt x="367224" y="1826585"/>
                  </a:lnTo>
                  <a:lnTo>
                    <a:pt x="371428" y="1768929"/>
                  </a:lnTo>
                  <a:lnTo>
                    <a:pt x="373958" y="1708424"/>
                  </a:lnTo>
                  <a:lnTo>
                    <a:pt x="374752" y="1644978"/>
                  </a:lnTo>
                  <a:lnTo>
                    <a:pt x="373749" y="1578499"/>
                  </a:lnTo>
                  <a:lnTo>
                    <a:pt x="370889" y="1508892"/>
                  </a:lnTo>
                  <a:lnTo>
                    <a:pt x="366111" y="1436065"/>
                  </a:lnTo>
                  <a:lnTo>
                    <a:pt x="359353" y="1359925"/>
                  </a:lnTo>
                  <a:lnTo>
                    <a:pt x="350555" y="1280380"/>
                  </a:lnTo>
                  <a:lnTo>
                    <a:pt x="339655" y="1197335"/>
                  </a:lnTo>
                  <a:lnTo>
                    <a:pt x="331234" y="1126003"/>
                  </a:lnTo>
                  <a:lnTo>
                    <a:pt x="326280" y="1056876"/>
                  </a:lnTo>
                  <a:lnTo>
                    <a:pt x="324602" y="989944"/>
                  </a:lnTo>
                  <a:lnTo>
                    <a:pt x="326009" y="925200"/>
                  </a:lnTo>
                  <a:lnTo>
                    <a:pt x="330308" y="862635"/>
                  </a:lnTo>
                  <a:lnTo>
                    <a:pt x="337308" y="802240"/>
                  </a:lnTo>
                  <a:lnTo>
                    <a:pt x="346817" y="744006"/>
                  </a:lnTo>
                  <a:lnTo>
                    <a:pt x="358643" y="687926"/>
                  </a:lnTo>
                  <a:lnTo>
                    <a:pt x="372594" y="633990"/>
                  </a:lnTo>
                  <a:lnTo>
                    <a:pt x="388478" y="582189"/>
                  </a:lnTo>
                  <a:lnTo>
                    <a:pt x="406105" y="532516"/>
                  </a:lnTo>
                  <a:lnTo>
                    <a:pt x="425281" y="484962"/>
                  </a:lnTo>
                  <a:lnTo>
                    <a:pt x="445816" y="439517"/>
                  </a:lnTo>
                  <a:lnTo>
                    <a:pt x="467517" y="396174"/>
                  </a:lnTo>
                  <a:lnTo>
                    <a:pt x="490192" y="354923"/>
                  </a:lnTo>
                  <a:lnTo>
                    <a:pt x="513650" y="315756"/>
                  </a:lnTo>
                  <a:lnTo>
                    <a:pt x="537700" y="278665"/>
                  </a:lnTo>
                  <a:lnTo>
                    <a:pt x="562148" y="243641"/>
                  </a:lnTo>
                  <a:lnTo>
                    <a:pt x="586804" y="210675"/>
                  </a:lnTo>
                  <a:lnTo>
                    <a:pt x="611476" y="179759"/>
                  </a:lnTo>
                  <a:lnTo>
                    <a:pt x="660098" y="124041"/>
                  </a:lnTo>
                  <a:lnTo>
                    <a:pt x="706482" y="76418"/>
                  </a:lnTo>
                  <a:lnTo>
                    <a:pt x="749093" y="36821"/>
                  </a:lnTo>
                  <a:lnTo>
                    <a:pt x="786396" y="5182"/>
                  </a:lnTo>
                  <a:lnTo>
                    <a:pt x="799407" y="0"/>
                  </a:lnTo>
                  <a:lnTo>
                    <a:pt x="812411" y="2378"/>
                  </a:lnTo>
                  <a:lnTo>
                    <a:pt x="821670" y="10566"/>
                  </a:lnTo>
                  <a:lnTo>
                    <a:pt x="823448" y="22810"/>
                  </a:lnTo>
                  <a:lnTo>
                    <a:pt x="819095" y="44911"/>
                  </a:lnTo>
                  <a:lnTo>
                    <a:pt x="815904" y="68937"/>
                  </a:lnTo>
                  <a:lnTo>
                    <a:pt x="813793" y="94828"/>
                  </a:lnTo>
                  <a:lnTo>
                    <a:pt x="812678" y="122527"/>
                  </a:lnTo>
                  <a:lnTo>
                    <a:pt x="812477" y="151975"/>
                  </a:lnTo>
                  <a:lnTo>
                    <a:pt x="813107" y="183112"/>
                  </a:lnTo>
                  <a:lnTo>
                    <a:pt x="816529" y="250223"/>
                  </a:lnTo>
                  <a:lnTo>
                    <a:pt x="822282" y="323390"/>
                  </a:lnTo>
                  <a:lnTo>
                    <a:pt x="825827" y="362098"/>
                  </a:lnTo>
                  <a:lnTo>
                    <a:pt x="829705" y="402144"/>
                  </a:lnTo>
                  <a:lnTo>
                    <a:pt x="833836" y="443470"/>
                  </a:lnTo>
                  <a:lnTo>
                    <a:pt x="842522" y="529724"/>
                  </a:lnTo>
                  <a:lnTo>
                    <a:pt x="846912" y="574536"/>
                  </a:lnTo>
                  <a:lnTo>
                    <a:pt x="851223" y="620392"/>
                  </a:lnTo>
                  <a:lnTo>
                    <a:pt x="855372" y="667235"/>
                  </a:lnTo>
                  <a:lnTo>
                    <a:pt x="859277" y="715005"/>
                  </a:lnTo>
                  <a:lnTo>
                    <a:pt x="862854" y="763644"/>
                  </a:lnTo>
                  <a:lnTo>
                    <a:pt x="866021" y="813093"/>
                  </a:lnTo>
                  <a:lnTo>
                    <a:pt x="868696" y="863294"/>
                  </a:lnTo>
                  <a:lnTo>
                    <a:pt x="870795" y="914187"/>
                  </a:lnTo>
                  <a:lnTo>
                    <a:pt x="872235" y="965715"/>
                  </a:lnTo>
                  <a:lnTo>
                    <a:pt x="872935" y="1017818"/>
                  </a:lnTo>
                  <a:lnTo>
                    <a:pt x="872811" y="1070438"/>
                  </a:lnTo>
                  <a:lnTo>
                    <a:pt x="871780" y="1123517"/>
                  </a:lnTo>
                  <a:lnTo>
                    <a:pt x="869760" y="1176994"/>
                  </a:lnTo>
                  <a:lnTo>
                    <a:pt x="866669" y="1230813"/>
                  </a:lnTo>
                  <a:lnTo>
                    <a:pt x="862422" y="1284914"/>
                  </a:lnTo>
                  <a:lnTo>
                    <a:pt x="856938" y="1339238"/>
                  </a:lnTo>
                  <a:lnTo>
                    <a:pt x="850134" y="1393728"/>
                  </a:lnTo>
                  <a:lnTo>
                    <a:pt x="841927" y="1448323"/>
                  </a:lnTo>
                  <a:lnTo>
                    <a:pt x="832234" y="1502966"/>
                  </a:lnTo>
                  <a:lnTo>
                    <a:pt x="820973" y="1557599"/>
                  </a:lnTo>
                  <a:lnTo>
                    <a:pt x="808061" y="1612161"/>
                  </a:lnTo>
                  <a:lnTo>
                    <a:pt x="793414" y="1666595"/>
                  </a:lnTo>
                  <a:lnTo>
                    <a:pt x="776951" y="1720842"/>
                  </a:lnTo>
                  <a:lnTo>
                    <a:pt x="758589" y="1774843"/>
                  </a:lnTo>
                  <a:lnTo>
                    <a:pt x="738245" y="1828540"/>
                  </a:lnTo>
                  <a:lnTo>
                    <a:pt x="715836" y="1881874"/>
                  </a:lnTo>
                  <a:lnTo>
                    <a:pt x="691279" y="1934786"/>
                  </a:lnTo>
                  <a:lnTo>
                    <a:pt x="664492" y="1987218"/>
                  </a:lnTo>
                  <a:lnTo>
                    <a:pt x="635391" y="2039111"/>
                  </a:lnTo>
                  <a:lnTo>
                    <a:pt x="603895" y="2090406"/>
                  </a:lnTo>
                  <a:lnTo>
                    <a:pt x="569921" y="2141045"/>
                  </a:lnTo>
                  <a:lnTo>
                    <a:pt x="388015" y="2336488"/>
                  </a:lnTo>
                  <a:lnTo>
                    <a:pt x="202422" y="2460246"/>
                  </a:lnTo>
                  <a:lnTo>
                    <a:pt x="58098" y="2525118"/>
                  </a:lnTo>
                  <a:lnTo>
                    <a:pt x="0" y="2543898"/>
                  </a:lnTo>
                  <a:close/>
                </a:path>
              </a:pathLst>
            </a:custGeom>
            <a:solidFill>
              <a:srgbClr val="90B3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921718" y="7190048"/>
              <a:ext cx="227329" cy="1858010"/>
            </a:xfrm>
            <a:custGeom>
              <a:avLst/>
              <a:gdLst/>
              <a:ahLst/>
              <a:cxnLst/>
              <a:rect l="l" t="t" r="r" b="b"/>
              <a:pathLst>
                <a:path w="227329" h="1858009">
                  <a:moveTo>
                    <a:pt x="2012" y="1857418"/>
                  </a:moveTo>
                  <a:lnTo>
                    <a:pt x="0" y="1768001"/>
                  </a:lnTo>
                  <a:lnTo>
                    <a:pt x="6853" y="1754391"/>
                  </a:lnTo>
                  <a:lnTo>
                    <a:pt x="13510" y="1740713"/>
                  </a:lnTo>
                  <a:lnTo>
                    <a:pt x="39672" y="1679931"/>
                  </a:lnTo>
                  <a:lnTo>
                    <a:pt x="62237" y="1612278"/>
                  </a:lnTo>
                  <a:lnTo>
                    <a:pt x="78763" y="1543245"/>
                  </a:lnTo>
                  <a:lnTo>
                    <a:pt x="89526" y="1473164"/>
                  </a:lnTo>
                  <a:lnTo>
                    <a:pt x="95946" y="1390495"/>
                  </a:lnTo>
                  <a:lnTo>
                    <a:pt x="97377" y="1342979"/>
                  </a:lnTo>
                  <a:lnTo>
                    <a:pt x="97601" y="1295311"/>
                  </a:lnTo>
                  <a:lnTo>
                    <a:pt x="96939" y="1247516"/>
                  </a:lnTo>
                  <a:lnTo>
                    <a:pt x="95713" y="1199622"/>
                  </a:lnTo>
                  <a:lnTo>
                    <a:pt x="94245" y="1151654"/>
                  </a:lnTo>
                  <a:lnTo>
                    <a:pt x="92912" y="1103613"/>
                  </a:lnTo>
                  <a:lnTo>
                    <a:pt x="91810" y="1055506"/>
                  </a:lnTo>
                  <a:lnTo>
                    <a:pt x="91047" y="1007349"/>
                  </a:lnTo>
                  <a:lnTo>
                    <a:pt x="90730" y="959157"/>
                  </a:lnTo>
                  <a:lnTo>
                    <a:pt x="90967" y="910946"/>
                  </a:lnTo>
                  <a:lnTo>
                    <a:pt x="91863" y="862731"/>
                  </a:lnTo>
                  <a:lnTo>
                    <a:pt x="94295" y="790445"/>
                  </a:lnTo>
                  <a:lnTo>
                    <a:pt x="98235" y="718211"/>
                  </a:lnTo>
                  <a:lnTo>
                    <a:pt x="103443" y="646068"/>
                  </a:lnTo>
                  <a:lnTo>
                    <a:pt x="108593" y="592033"/>
                  </a:lnTo>
                  <a:lnTo>
                    <a:pt x="115910" y="526082"/>
                  </a:lnTo>
                  <a:lnTo>
                    <a:pt x="121925" y="478195"/>
                  </a:lnTo>
                  <a:lnTo>
                    <a:pt x="128513" y="430372"/>
                  </a:lnTo>
                  <a:lnTo>
                    <a:pt x="135675" y="382617"/>
                  </a:lnTo>
                  <a:lnTo>
                    <a:pt x="143412" y="334934"/>
                  </a:lnTo>
                  <a:lnTo>
                    <a:pt x="151726" y="287328"/>
                  </a:lnTo>
                  <a:lnTo>
                    <a:pt x="160849" y="239840"/>
                  </a:lnTo>
                  <a:lnTo>
                    <a:pt x="170490" y="192437"/>
                  </a:lnTo>
                  <a:lnTo>
                    <a:pt x="180684" y="145130"/>
                  </a:lnTo>
                  <a:lnTo>
                    <a:pt x="191466" y="97929"/>
                  </a:lnTo>
                  <a:lnTo>
                    <a:pt x="202871" y="50845"/>
                  </a:lnTo>
                  <a:lnTo>
                    <a:pt x="214935" y="3887"/>
                  </a:lnTo>
                  <a:lnTo>
                    <a:pt x="217932" y="0"/>
                  </a:lnTo>
                  <a:lnTo>
                    <a:pt x="220998" y="0"/>
                  </a:lnTo>
                  <a:lnTo>
                    <a:pt x="221436" y="68"/>
                  </a:lnTo>
                  <a:lnTo>
                    <a:pt x="221847" y="171"/>
                  </a:lnTo>
                  <a:lnTo>
                    <a:pt x="224845" y="752"/>
                  </a:lnTo>
                  <a:lnTo>
                    <a:pt x="226788" y="3305"/>
                  </a:lnTo>
                  <a:lnTo>
                    <a:pt x="216466" y="53135"/>
                  </a:lnTo>
                  <a:lnTo>
                    <a:pt x="207104" y="100428"/>
                  </a:lnTo>
                  <a:lnTo>
                    <a:pt x="198206" y="147776"/>
                  </a:lnTo>
                  <a:lnTo>
                    <a:pt x="189822" y="195182"/>
                  </a:lnTo>
                  <a:lnTo>
                    <a:pt x="182002" y="242652"/>
                  </a:lnTo>
                  <a:lnTo>
                    <a:pt x="174796" y="290189"/>
                  </a:lnTo>
                  <a:lnTo>
                    <a:pt x="167934" y="337752"/>
                  </a:lnTo>
                  <a:lnTo>
                    <a:pt x="161626" y="385364"/>
                  </a:lnTo>
                  <a:lnTo>
                    <a:pt x="155879" y="433019"/>
                  </a:lnTo>
                  <a:lnTo>
                    <a:pt x="150697" y="480713"/>
                  </a:lnTo>
                  <a:lnTo>
                    <a:pt x="146085" y="528443"/>
                  </a:lnTo>
                  <a:lnTo>
                    <a:pt x="142049" y="576203"/>
                  </a:lnTo>
                  <a:lnTo>
                    <a:pt x="138706" y="623996"/>
                  </a:lnTo>
                  <a:lnTo>
                    <a:pt x="135778" y="671804"/>
                  </a:lnTo>
                  <a:lnTo>
                    <a:pt x="133337" y="719627"/>
                  </a:lnTo>
                  <a:lnTo>
                    <a:pt x="131459" y="767463"/>
                  </a:lnTo>
                  <a:lnTo>
                    <a:pt x="130215" y="815311"/>
                  </a:lnTo>
                  <a:lnTo>
                    <a:pt x="129682" y="863169"/>
                  </a:lnTo>
                  <a:lnTo>
                    <a:pt x="129666" y="911016"/>
                  </a:lnTo>
                  <a:lnTo>
                    <a:pt x="130325" y="958862"/>
                  </a:lnTo>
                  <a:lnTo>
                    <a:pt x="131538" y="1006720"/>
                  </a:lnTo>
                  <a:lnTo>
                    <a:pt x="133181" y="1054603"/>
                  </a:lnTo>
                  <a:lnTo>
                    <a:pt x="135136" y="1102525"/>
                  </a:lnTo>
                  <a:lnTo>
                    <a:pt x="137279" y="1150498"/>
                  </a:lnTo>
                  <a:lnTo>
                    <a:pt x="139154" y="1198540"/>
                  </a:lnTo>
                  <a:lnTo>
                    <a:pt x="140806" y="1246697"/>
                  </a:lnTo>
                  <a:lnTo>
                    <a:pt x="141896" y="1294968"/>
                  </a:lnTo>
                  <a:lnTo>
                    <a:pt x="142090" y="1343356"/>
                  </a:lnTo>
                  <a:lnTo>
                    <a:pt x="141048" y="1391860"/>
                  </a:lnTo>
                  <a:lnTo>
                    <a:pt x="138435" y="1440481"/>
                  </a:lnTo>
                  <a:lnTo>
                    <a:pt x="133821" y="1489090"/>
                  </a:lnTo>
                  <a:lnTo>
                    <a:pt x="126768" y="1537645"/>
                  </a:lnTo>
                  <a:lnTo>
                    <a:pt x="117093" y="1585954"/>
                  </a:lnTo>
                  <a:lnTo>
                    <a:pt x="104612" y="1633824"/>
                  </a:lnTo>
                  <a:lnTo>
                    <a:pt x="89141" y="1681061"/>
                  </a:lnTo>
                  <a:lnTo>
                    <a:pt x="70497" y="1727474"/>
                  </a:lnTo>
                  <a:lnTo>
                    <a:pt x="46387" y="1778563"/>
                  </a:lnTo>
                  <a:lnTo>
                    <a:pt x="20341" y="1826551"/>
                  </a:lnTo>
                  <a:lnTo>
                    <a:pt x="11291" y="1842031"/>
                  </a:lnTo>
                  <a:lnTo>
                    <a:pt x="2012" y="1857418"/>
                  </a:lnTo>
                  <a:close/>
                </a:path>
              </a:pathLst>
            </a:custGeom>
            <a:solidFill>
              <a:srgbClr val="BFD5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35455" y="6576695"/>
              <a:ext cx="1442720" cy="2663825"/>
            </a:xfrm>
            <a:custGeom>
              <a:avLst/>
              <a:gdLst/>
              <a:ahLst/>
              <a:cxnLst/>
              <a:rect l="l" t="t" r="r" b="b"/>
              <a:pathLst>
                <a:path w="1442720" h="2663825">
                  <a:moveTo>
                    <a:pt x="1429020" y="2663201"/>
                  </a:moveTo>
                  <a:lnTo>
                    <a:pt x="1282055" y="2607932"/>
                  </a:lnTo>
                  <a:lnTo>
                    <a:pt x="932039" y="2423509"/>
                  </a:lnTo>
                  <a:lnTo>
                    <a:pt x="515290" y="2082013"/>
                  </a:lnTo>
                  <a:lnTo>
                    <a:pt x="168125" y="1555523"/>
                  </a:lnTo>
                  <a:lnTo>
                    <a:pt x="143427" y="1494680"/>
                  </a:lnTo>
                  <a:lnTo>
                    <a:pt x="121024" y="1433997"/>
                  </a:lnTo>
                  <a:lnTo>
                    <a:pt x="100831" y="1373540"/>
                  </a:lnTo>
                  <a:lnTo>
                    <a:pt x="82764" y="1313377"/>
                  </a:lnTo>
                  <a:lnTo>
                    <a:pt x="66737" y="1253575"/>
                  </a:lnTo>
                  <a:lnTo>
                    <a:pt x="52666" y="1194200"/>
                  </a:lnTo>
                  <a:lnTo>
                    <a:pt x="40465" y="1135319"/>
                  </a:lnTo>
                  <a:lnTo>
                    <a:pt x="30050" y="1077001"/>
                  </a:lnTo>
                  <a:lnTo>
                    <a:pt x="21335" y="1019311"/>
                  </a:lnTo>
                  <a:lnTo>
                    <a:pt x="14236" y="962317"/>
                  </a:lnTo>
                  <a:lnTo>
                    <a:pt x="8667" y="906086"/>
                  </a:lnTo>
                  <a:lnTo>
                    <a:pt x="4544" y="850685"/>
                  </a:lnTo>
                  <a:lnTo>
                    <a:pt x="1782" y="796181"/>
                  </a:lnTo>
                  <a:lnTo>
                    <a:pt x="295" y="742641"/>
                  </a:lnTo>
                  <a:lnTo>
                    <a:pt x="0" y="690131"/>
                  </a:lnTo>
                  <a:lnTo>
                    <a:pt x="809" y="638720"/>
                  </a:lnTo>
                  <a:lnTo>
                    <a:pt x="2640" y="588475"/>
                  </a:lnTo>
                  <a:lnTo>
                    <a:pt x="5406" y="539461"/>
                  </a:lnTo>
                  <a:lnTo>
                    <a:pt x="9023" y="491747"/>
                  </a:lnTo>
                  <a:lnTo>
                    <a:pt x="13405" y="445398"/>
                  </a:lnTo>
                  <a:lnTo>
                    <a:pt x="18469" y="400484"/>
                  </a:lnTo>
                  <a:lnTo>
                    <a:pt x="24128" y="357069"/>
                  </a:lnTo>
                  <a:lnTo>
                    <a:pt x="30298" y="315222"/>
                  </a:lnTo>
                  <a:lnTo>
                    <a:pt x="36894" y="275010"/>
                  </a:lnTo>
                  <a:lnTo>
                    <a:pt x="43831" y="236499"/>
                  </a:lnTo>
                  <a:lnTo>
                    <a:pt x="58387" y="164850"/>
                  </a:lnTo>
                  <a:lnTo>
                    <a:pt x="73287" y="100812"/>
                  </a:lnTo>
                  <a:lnTo>
                    <a:pt x="87851" y="44921"/>
                  </a:lnTo>
                  <a:lnTo>
                    <a:pt x="104182" y="6211"/>
                  </a:lnTo>
                  <a:lnTo>
                    <a:pt x="118542" y="0"/>
                  </a:lnTo>
                  <a:lnTo>
                    <a:pt x="132353" y="2313"/>
                  </a:lnTo>
                  <a:lnTo>
                    <a:pt x="140093" y="13902"/>
                  </a:lnTo>
                  <a:lnTo>
                    <a:pt x="147116" y="49195"/>
                  </a:lnTo>
                  <a:lnTo>
                    <a:pt x="156098" y="85801"/>
                  </a:lnTo>
                  <a:lnTo>
                    <a:pt x="166958" y="123648"/>
                  </a:lnTo>
                  <a:lnTo>
                    <a:pt x="179618" y="162663"/>
                  </a:lnTo>
                  <a:lnTo>
                    <a:pt x="193996" y="202777"/>
                  </a:lnTo>
                  <a:lnTo>
                    <a:pt x="210015" y="243915"/>
                  </a:lnTo>
                  <a:lnTo>
                    <a:pt x="227592" y="286008"/>
                  </a:lnTo>
                  <a:lnTo>
                    <a:pt x="246650" y="328982"/>
                  </a:lnTo>
                  <a:lnTo>
                    <a:pt x="267107" y="372766"/>
                  </a:lnTo>
                  <a:lnTo>
                    <a:pt x="288884" y="417289"/>
                  </a:lnTo>
                  <a:lnTo>
                    <a:pt x="311902" y="462478"/>
                  </a:lnTo>
                  <a:lnTo>
                    <a:pt x="336079" y="508261"/>
                  </a:lnTo>
                  <a:lnTo>
                    <a:pt x="361337" y="554567"/>
                  </a:lnTo>
                  <a:lnTo>
                    <a:pt x="387595" y="601325"/>
                  </a:lnTo>
                  <a:lnTo>
                    <a:pt x="414774" y="648461"/>
                  </a:lnTo>
                  <a:lnTo>
                    <a:pt x="442794" y="695904"/>
                  </a:lnTo>
                  <a:lnTo>
                    <a:pt x="471575" y="743583"/>
                  </a:lnTo>
                  <a:lnTo>
                    <a:pt x="501037" y="791425"/>
                  </a:lnTo>
                  <a:lnTo>
                    <a:pt x="531100" y="839359"/>
                  </a:lnTo>
                  <a:lnTo>
                    <a:pt x="561684" y="887314"/>
                  </a:lnTo>
                  <a:lnTo>
                    <a:pt x="592710" y="935216"/>
                  </a:lnTo>
                  <a:lnTo>
                    <a:pt x="624097" y="982994"/>
                  </a:lnTo>
                  <a:lnTo>
                    <a:pt x="655766" y="1030577"/>
                  </a:lnTo>
                  <a:lnTo>
                    <a:pt x="687638" y="1077893"/>
                  </a:lnTo>
                  <a:lnTo>
                    <a:pt x="719631" y="1124870"/>
                  </a:lnTo>
                  <a:lnTo>
                    <a:pt x="751666" y="1171435"/>
                  </a:lnTo>
                  <a:lnTo>
                    <a:pt x="783664" y="1217518"/>
                  </a:lnTo>
                  <a:lnTo>
                    <a:pt x="815544" y="1263046"/>
                  </a:lnTo>
                  <a:lnTo>
                    <a:pt x="847227" y="1307947"/>
                  </a:lnTo>
                  <a:lnTo>
                    <a:pt x="878632" y="1352151"/>
                  </a:lnTo>
                  <a:lnTo>
                    <a:pt x="909680" y="1395584"/>
                  </a:lnTo>
                  <a:lnTo>
                    <a:pt x="940292" y="1438175"/>
                  </a:lnTo>
                  <a:lnTo>
                    <a:pt x="970386" y="1479852"/>
                  </a:lnTo>
                  <a:lnTo>
                    <a:pt x="999884" y="1520544"/>
                  </a:lnTo>
                  <a:lnTo>
                    <a:pt x="1028705" y="1560178"/>
                  </a:lnTo>
                  <a:lnTo>
                    <a:pt x="1056770" y="1598684"/>
                  </a:lnTo>
                  <a:lnTo>
                    <a:pt x="1110311" y="1672019"/>
                  </a:lnTo>
                  <a:lnTo>
                    <a:pt x="1159868" y="1739975"/>
                  </a:lnTo>
                  <a:lnTo>
                    <a:pt x="1182953" y="1771757"/>
                  </a:lnTo>
                  <a:lnTo>
                    <a:pt x="1225336" y="1830567"/>
                  </a:lnTo>
                  <a:lnTo>
                    <a:pt x="1386529" y="2141516"/>
                  </a:lnTo>
                  <a:lnTo>
                    <a:pt x="1442171" y="2407639"/>
                  </a:lnTo>
                  <a:lnTo>
                    <a:pt x="1440317" y="2593385"/>
                  </a:lnTo>
                  <a:lnTo>
                    <a:pt x="1429020" y="2663201"/>
                  </a:lnTo>
                  <a:close/>
                </a:path>
              </a:pathLst>
            </a:custGeom>
            <a:solidFill>
              <a:srgbClr val="90B3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95478" y="7048663"/>
              <a:ext cx="1084580" cy="1951355"/>
            </a:xfrm>
            <a:custGeom>
              <a:avLst/>
              <a:gdLst/>
              <a:ahLst/>
              <a:cxnLst/>
              <a:rect l="l" t="t" r="r" b="b"/>
              <a:pathLst>
                <a:path w="1084580" h="1951354">
                  <a:moveTo>
                    <a:pt x="1083429" y="1951002"/>
                  </a:moveTo>
                  <a:lnTo>
                    <a:pt x="1057224" y="1914615"/>
                  </a:lnTo>
                  <a:lnTo>
                    <a:pt x="1011437" y="1855582"/>
                  </a:lnTo>
                  <a:lnTo>
                    <a:pt x="985871" y="1824182"/>
                  </a:lnTo>
                  <a:lnTo>
                    <a:pt x="958783" y="1791529"/>
                  </a:lnTo>
                  <a:lnTo>
                    <a:pt x="930183" y="1757748"/>
                  </a:lnTo>
                  <a:lnTo>
                    <a:pt x="900226" y="1722874"/>
                  </a:lnTo>
                  <a:lnTo>
                    <a:pt x="869049" y="1686938"/>
                  </a:lnTo>
                  <a:lnTo>
                    <a:pt x="836788" y="1649976"/>
                  </a:lnTo>
                  <a:lnTo>
                    <a:pt x="769559" y="1573101"/>
                  </a:lnTo>
                  <a:lnTo>
                    <a:pt x="734864" y="1533254"/>
                  </a:lnTo>
                  <a:lnTo>
                    <a:pt x="699630" y="1492512"/>
                  </a:lnTo>
                  <a:lnTo>
                    <a:pt x="664097" y="1450814"/>
                  </a:lnTo>
                  <a:lnTo>
                    <a:pt x="628246" y="1408332"/>
                  </a:lnTo>
                  <a:lnTo>
                    <a:pt x="592183" y="1365130"/>
                  </a:lnTo>
                  <a:lnTo>
                    <a:pt x="556014" y="1321269"/>
                  </a:lnTo>
                  <a:lnTo>
                    <a:pt x="527096" y="1285750"/>
                  </a:lnTo>
                  <a:lnTo>
                    <a:pt x="498275" y="1249849"/>
                  </a:lnTo>
                  <a:lnTo>
                    <a:pt x="469570" y="1213625"/>
                  </a:lnTo>
                  <a:lnTo>
                    <a:pt x="440998" y="1177140"/>
                  </a:lnTo>
                  <a:lnTo>
                    <a:pt x="412576" y="1140451"/>
                  </a:lnTo>
                  <a:lnTo>
                    <a:pt x="377362" y="1094393"/>
                  </a:lnTo>
                  <a:lnTo>
                    <a:pt x="342605" y="1048099"/>
                  </a:lnTo>
                  <a:lnTo>
                    <a:pt x="308776" y="1001139"/>
                  </a:lnTo>
                  <a:lnTo>
                    <a:pt x="276597" y="953420"/>
                  </a:lnTo>
                  <a:lnTo>
                    <a:pt x="245990" y="905238"/>
                  </a:lnTo>
                  <a:lnTo>
                    <a:pt x="217058" y="856680"/>
                  </a:lnTo>
                  <a:lnTo>
                    <a:pt x="189925" y="807870"/>
                  </a:lnTo>
                  <a:lnTo>
                    <a:pt x="164715" y="758930"/>
                  </a:lnTo>
                  <a:lnTo>
                    <a:pt x="141372" y="710097"/>
                  </a:lnTo>
                  <a:lnTo>
                    <a:pt x="119900" y="661525"/>
                  </a:lnTo>
                  <a:lnTo>
                    <a:pt x="100395" y="613359"/>
                  </a:lnTo>
                  <a:lnTo>
                    <a:pt x="82953" y="565746"/>
                  </a:lnTo>
                  <a:lnTo>
                    <a:pt x="67382" y="518929"/>
                  </a:lnTo>
                  <a:lnTo>
                    <a:pt x="53627" y="473099"/>
                  </a:lnTo>
                  <a:lnTo>
                    <a:pt x="41664" y="428423"/>
                  </a:lnTo>
                  <a:lnTo>
                    <a:pt x="31467" y="385066"/>
                  </a:lnTo>
                  <a:lnTo>
                    <a:pt x="22892" y="343227"/>
                  </a:lnTo>
                  <a:lnTo>
                    <a:pt x="15869" y="303068"/>
                  </a:lnTo>
                  <a:lnTo>
                    <a:pt x="10339" y="264752"/>
                  </a:lnTo>
                  <a:lnTo>
                    <a:pt x="3280" y="194311"/>
                  </a:lnTo>
                  <a:lnTo>
                    <a:pt x="300" y="133142"/>
                  </a:lnTo>
                  <a:lnTo>
                    <a:pt x="0" y="106381"/>
                  </a:lnTo>
                  <a:lnTo>
                    <a:pt x="335" y="82361"/>
                  </a:lnTo>
                  <a:lnTo>
                    <a:pt x="2366" y="43011"/>
                  </a:lnTo>
                  <a:lnTo>
                    <a:pt x="6814" y="2083"/>
                  </a:lnTo>
                  <a:lnTo>
                    <a:pt x="7288" y="0"/>
                  </a:lnTo>
                  <a:lnTo>
                    <a:pt x="7507" y="0"/>
                  </a:lnTo>
                  <a:lnTo>
                    <a:pt x="7726" y="41"/>
                  </a:lnTo>
                  <a:lnTo>
                    <a:pt x="7863" y="218"/>
                  </a:lnTo>
                  <a:lnTo>
                    <a:pt x="7629" y="2193"/>
                  </a:lnTo>
                  <a:lnTo>
                    <a:pt x="7104" y="7455"/>
                  </a:lnTo>
                  <a:lnTo>
                    <a:pt x="6406" y="16102"/>
                  </a:lnTo>
                  <a:lnTo>
                    <a:pt x="5680" y="28037"/>
                  </a:lnTo>
                  <a:lnTo>
                    <a:pt x="5075" y="43151"/>
                  </a:lnTo>
                  <a:lnTo>
                    <a:pt x="4722" y="61319"/>
                  </a:lnTo>
                  <a:lnTo>
                    <a:pt x="4733" y="82417"/>
                  </a:lnTo>
                  <a:lnTo>
                    <a:pt x="6444" y="132902"/>
                  </a:lnTo>
                  <a:lnTo>
                    <a:pt x="11513" y="193563"/>
                  </a:lnTo>
                  <a:lnTo>
                    <a:pt x="20963" y="263231"/>
                  </a:lnTo>
                  <a:lnTo>
                    <a:pt x="27498" y="301077"/>
                  </a:lnTo>
                  <a:lnTo>
                    <a:pt x="35382" y="340718"/>
                  </a:lnTo>
                  <a:lnTo>
                    <a:pt x="44771" y="381986"/>
                  </a:lnTo>
                  <a:lnTo>
                    <a:pt x="55815" y="424698"/>
                  </a:lnTo>
                  <a:lnTo>
                    <a:pt x="68632" y="468669"/>
                  </a:lnTo>
                  <a:lnTo>
                    <a:pt x="83241" y="513728"/>
                  </a:lnTo>
                  <a:lnTo>
                    <a:pt x="99658" y="559704"/>
                  </a:lnTo>
                  <a:lnTo>
                    <a:pt x="117937" y="606415"/>
                  </a:lnTo>
                  <a:lnTo>
                    <a:pt x="137930" y="653758"/>
                  </a:lnTo>
                  <a:lnTo>
                    <a:pt x="159725" y="701530"/>
                  </a:lnTo>
                  <a:lnTo>
                    <a:pt x="183412" y="749527"/>
                  </a:lnTo>
                  <a:lnTo>
                    <a:pt x="208930" y="797574"/>
                  </a:lnTo>
                  <a:lnTo>
                    <a:pt x="236133" y="845604"/>
                  </a:lnTo>
                  <a:lnTo>
                    <a:pt x="265005" y="893448"/>
                  </a:lnTo>
                  <a:lnTo>
                    <a:pt x="295527" y="940938"/>
                  </a:lnTo>
                  <a:lnTo>
                    <a:pt x="327610" y="987945"/>
                  </a:lnTo>
                  <a:lnTo>
                    <a:pt x="361289" y="1034221"/>
                  </a:lnTo>
                  <a:lnTo>
                    <a:pt x="395901" y="1080377"/>
                  </a:lnTo>
                  <a:lnTo>
                    <a:pt x="430985" y="1126333"/>
                  </a:lnTo>
                  <a:lnTo>
                    <a:pt x="459271" y="1162927"/>
                  </a:lnTo>
                  <a:lnTo>
                    <a:pt x="487754" y="1199306"/>
                  </a:lnTo>
                  <a:lnTo>
                    <a:pt x="516367" y="1235443"/>
                  </a:lnTo>
                  <a:lnTo>
                    <a:pt x="545042" y="1271312"/>
                  </a:lnTo>
                  <a:lnTo>
                    <a:pt x="573712" y="1306884"/>
                  </a:lnTo>
                  <a:lnTo>
                    <a:pt x="609516" y="1350848"/>
                  </a:lnTo>
                  <a:lnTo>
                    <a:pt x="645225" y="1394166"/>
                  </a:lnTo>
                  <a:lnTo>
                    <a:pt x="680738" y="1436776"/>
                  </a:lnTo>
                  <a:lnTo>
                    <a:pt x="750590" y="1519779"/>
                  </a:lnTo>
                  <a:lnTo>
                    <a:pt x="784704" y="1560066"/>
                  </a:lnTo>
                  <a:lnTo>
                    <a:pt x="850837" y="1637873"/>
                  </a:lnTo>
                  <a:lnTo>
                    <a:pt x="882591" y="1675321"/>
                  </a:lnTo>
                  <a:lnTo>
                    <a:pt x="913294" y="1711749"/>
                  </a:lnTo>
                  <a:lnTo>
                    <a:pt x="942814" y="1747121"/>
                  </a:lnTo>
                  <a:lnTo>
                    <a:pt x="971020" y="1781401"/>
                  </a:lnTo>
                  <a:lnTo>
                    <a:pt x="997718" y="1814617"/>
                  </a:lnTo>
                  <a:lnTo>
                    <a:pt x="1022685" y="1846766"/>
                  </a:lnTo>
                  <a:lnTo>
                    <a:pt x="1045889" y="1877713"/>
                  </a:lnTo>
                  <a:lnTo>
                    <a:pt x="1071597" y="1913458"/>
                  </a:lnTo>
                  <a:lnTo>
                    <a:pt x="1083962" y="1931457"/>
                  </a:lnTo>
                  <a:lnTo>
                    <a:pt x="1083429" y="1951002"/>
                  </a:lnTo>
                  <a:close/>
                </a:path>
              </a:pathLst>
            </a:custGeom>
            <a:solidFill>
              <a:srgbClr val="C2D5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284024" y="5613704"/>
              <a:ext cx="1257935" cy="3434079"/>
            </a:xfrm>
            <a:custGeom>
              <a:avLst/>
              <a:gdLst/>
              <a:ahLst/>
              <a:cxnLst/>
              <a:rect l="l" t="t" r="r" b="b"/>
              <a:pathLst>
                <a:path w="1257935" h="3434079">
                  <a:moveTo>
                    <a:pt x="1041402" y="3433577"/>
                  </a:moveTo>
                  <a:lnTo>
                    <a:pt x="782582" y="3295827"/>
                  </a:lnTo>
                  <a:lnTo>
                    <a:pt x="292338" y="2781529"/>
                  </a:lnTo>
                  <a:lnTo>
                    <a:pt x="0" y="1739118"/>
                  </a:lnTo>
                  <a:lnTo>
                    <a:pt x="334894" y="17026"/>
                  </a:lnTo>
                  <a:lnTo>
                    <a:pt x="346482" y="3188"/>
                  </a:lnTo>
                  <a:lnTo>
                    <a:pt x="362796" y="0"/>
                  </a:lnTo>
                  <a:lnTo>
                    <a:pt x="377952" y="6788"/>
                  </a:lnTo>
                  <a:lnTo>
                    <a:pt x="386064" y="22884"/>
                  </a:lnTo>
                  <a:lnTo>
                    <a:pt x="389993" y="52849"/>
                  </a:lnTo>
                  <a:lnTo>
                    <a:pt x="394530" y="85882"/>
                  </a:lnTo>
                  <a:lnTo>
                    <a:pt x="405520" y="160365"/>
                  </a:lnTo>
                  <a:lnTo>
                    <a:pt x="412018" y="201422"/>
                  </a:lnTo>
                  <a:lnTo>
                    <a:pt x="419213" y="244759"/>
                  </a:lnTo>
                  <a:lnTo>
                    <a:pt x="427128" y="290181"/>
                  </a:lnTo>
                  <a:lnTo>
                    <a:pt x="435785" y="337489"/>
                  </a:lnTo>
                  <a:lnTo>
                    <a:pt x="445206" y="386488"/>
                  </a:lnTo>
                  <a:lnTo>
                    <a:pt x="455413" y="436980"/>
                  </a:lnTo>
                  <a:lnTo>
                    <a:pt x="466428" y="488769"/>
                  </a:lnTo>
                  <a:lnTo>
                    <a:pt x="478274" y="541657"/>
                  </a:lnTo>
                  <a:lnTo>
                    <a:pt x="490973" y="595448"/>
                  </a:lnTo>
                  <a:lnTo>
                    <a:pt x="504547" y="649945"/>
                  </a:lnTo>
                  <a:lnTo>
                    <a:pt x="519018" y="704950"/>
                  </a:lnTo>
                  <a:lnTo>
                    <a:pt x="534407" y="760268"/>
                  </a:lnTo>
                  <a:lnTo>
                    <a:pt x="550738" y="815701"/>
                  </a:lnTo>
                  <a:lnTo>
                    <a:pt x="568033" y="871052"/>
                  </a:lnTo>
                  <a:lnTo>
                    <a:pt x="586313" y="926125"/>
                  </a:lnTo>
                  <a:lnTo>
                    <a:pt x="605601" y="980723"/>
                  </a:lnTo>
                  <a:lnTo>
                    <a:pt x="625919" y="1034648"/>
                  </a:lnTo>
                  <a:lnTo>
                    <a:pt x="647288" y="1087704"/>
                  </a:lnTo>
                  <a:lnTo>
                    <a:pt x="669732" y="1139694"/>
                  </a:lnTo>
                  <a:lnTo>
                    <a:pt x="693272" y="1190421"/>
                  </a:lnTo>
                  <a:lnTo>
                    <a:pt x="717931" y="1239688"/>
                  </a:lnTo>
                  <a:lnTo>
                    <a:pt x="743730" y="1287298"/>
                  </a:lnTo>
                  <a:lnTo>
                    <a:pt x="770692" y="1333055"/>
                  </a:lnTo>
                  <a:lnTo>
                    <a:pt x="798839" y="1376762"/>
                  </a:lnTo>
                  <a:lnTo>
                    <a:pt x="826411" y="1418542"/>
                  </a:lnTo>
                  <a:lnTo>
                    <a:pt x="853345" y="1461170"/>
                  </a:lnTo>
                  <a:lnTo>
                    <a:pt x="879618" y="1504593"/>
                  </a:lnTo>
                  <a:lnTo>
                    <a:pt x="905208" y="1548763"/>
                  </a:lnTo>
                  <a:lnTo>
                    <a:pt x="930093" y="1593626"/>
                  </a:lnTo>
                  <a:lnTo>
                    <a:pt x="954250" y="1639134"/>
                  </a:lnTo>
                  <a:lnTo>
                    <a:pt x="977656" y="1685235"/>
                  </a:lnTo>
                  <a:lnTo>
                    <a:pt x="1000290" y="1731879"/>
                  </a:lnTo>
                  <a:lnTo>
                    <a:pt x="1022129" y="1779015"/>
                  </a:lnTo>
                  <a:lnTo>
                    <a:pt x="1043150" y="1826591"/>
                  </a:lnTo>
                  <a:lnTo>
                    <a:pt x="1063331" y="1874559"/>
                  </a:lnTo>
                  <a:lnTo>
                    <a:pt x="1082650" y="1922866"/>
                  </a:lnTo>
                  <a:lnTo>
                    <a:pt x="1101084" y="1971462"/>
                  </a:lnTo>
                  <a:lnTo>
                    <a:pt x="1118612" y="2020296"/>
                  </a:lnTo>
                  <a:lnTo>
                    <a:pt x="1135209" y="2069318"/>
                  </a:lnTo>
                  <a:lnTo>
                    <a:pt x="1150855" y="2118477"/>
                  </a:lnTo>
                  <a:lnTo>
                    <a:pt x="1165526" y="2167721"/>
                  </a:lnTo>
                  <a:lnTo>
                    <a:pt x="1179200" y="2217002"/>
                  </a:lnTo>
                  <a:lnTo>
                    <a:pt x="1191855" y="2266267"/>
                  </a:lnTo>
                  <a:lnTo>
                    <a:pt x="1203468" y="2315466"/>
                  </a:lnTo>
                  <a:lnTo>
                    <a:pt x="1214018" y="2364548"/>
                  </a:lnTo>
                  <a:lnTo>
                    <a:pt x="1223481" y="2413463"/>
                  </a:lnTo>
                  <a:lnTo>
                    <a:pt x="1231835" y="2462160"/>
                  </a:lnTo>
                  <a:lnTo>
                    <a:pt x="1239058" y="2510588"/>
                  </a:lnTo>
                  <a:lnTo>
                    <a:pt x="1245127" y="2558696"/>
                  </a:lnTo>
                  <a:lnTo>
                    <a:pt x="1250020" y="2606434"/>
                  </a:lnTo>
                  <a:lnTo>
                    <a:pt x="1253714" y="2653751"/>
                  </a:lnTo>
                  <a:lnTo>
                    <a:pt x="1256188" y="2700596"/>
                  </a:lnTo>
                  <a:lnTo>
                    <a:pt x="1257418" y="2746919"/>
                  </a:lnTo>
                  <a:lnTo>
                    <a:pt x="1257383" y="2792669"/>
                  </a:lnTo>
                  <a:lnTo>
                    <a:pt x="1256059" y="2837795"/>
                  </a:lnTo>
                  <a:lnTo>
                    <a:pt x="1253425" y="2882246"/>
                  </a:lnTo>
                  <a:lnTo>
                    <a:pt x="1249457" y="2925972"/>
                  </a:lnTo>
                  <a:lnTo>
                    <a:pt x="1244135" y="2968922"/>
                  </a:lnTo>
                  <a:lnTo>
                    <a:pt x="1237434" y="3011045"/>
                  </a:lnTo>
                  <a:lnTo>
                    <a:pt x="1229334" y="3052291"/>
                  </a:lnTo>
                  <a:lnTo>
                    <a:pt x="1219810" y="3092608"/>
                  </a:lnTo>
                  <a:lnTo>
                    <a:pt x="1208842" y="3131947"/>
                  </a:lnTo>
                  <a:lnTo>
                    <a:pt x="1196406" y="3170256"/>
                  </a:lnTo>
                  <a:lnTo>
                    <a:pt x="1182481" y="3207485"/>
                  </a:lnTo>
                  <a:lnTo>
                    <a:pt x="1167043" y="3243583"/>
                  </a:lnTo>
                  <a:lnTo>
                    <a:pt x="1150070" y="3278499"/>
                  </a:lnTo>
                  <a:lnTo>
                    <a:pt x="1131541" y="3312182"/>
                  </a:lnTo>
                  <a:lnTo>
                    <a:pt x="1111431" y="3344582"/>
                  </a:lnTo>
                  <a:lnTo>
                    <a:pt x="1066385" y="3405331"/>
                  </a:lnTo>
                  <a:lnTo>
                    <a:pt x="1041402" y="3433577"/>
                  </a:lnTo>
                  <a:close/>
                </a:path>
              </a:pathLst>
            </a:custGeom>
            <a:solidFill>
              <a:srgbClr val="BDD0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616968" y="5998476"/>
              <a:ext cx="385445" cy="2220595"/>
            </a:xfrm>
            <a:custGeom>
              <a:avLst/>
              <a:gdLst/>
              <a:ahLst/>
              <a:cxnLst/>
              <a:rect l="l" t="t" r="r" b="b"/>
              <a:pathLst>
                <a:path w="385444" h="2220595">
                  <a:moveTo>
                    <a:pt x="383969" y="2220222"/>
                  </a:moveTo>
                  <a:lnTo>
                    <a:pt x="355485" y="2141352"/>
                  </a:lnTo>
                  <a:lnTo>
                    <a:pt x="340248" y="2097776"/>
                  </a:lnTo>
                  <a:lnTo>
                    <a:pt x="325255" y="2053133"/>
                  </a:lnTo>
                  <a:lnTo>
                    <a:pt x="310503" y="2007501"/>
                  </a:lnTo>
                  <a:lnTo>
                    <a:pt x="295987" y="1960957"/>
                  </a:lnTo>
                  <a:lnTo>
                    <a:pt x="272717" y="1883642"/>
                  </a:lnTo>
                  <a:lnTo>
                    <a:pt x="247121" y="1791953"/>
                  </a:lnTo>
                  <a:lnTo>
                    <a:pt x="214449" y="1666568"/>
                  </a:lnTo>
                  <a:lnTo>
                    <a:pt x="199126" y="1602783"/>
                  </a:lnTo>
                  <a:lnTo>
                    <a:pt x="184015" y="1538527"/>
                  </a:lnTo>
                  <a:lnTo>
                    <a:pt x="169944" y="1473775"/>
                  </a:lnTo>
                  <a:lnTo>
                    <a:pt x="159561" y="1425070"/>
                  </a:lnTo>
                  <a:lnTo>
                    <a:pt x="143372" y="1343694"/>
                  </a:lnTo>
                  <a:lnTo>
                    <a:pt x="119190" y="1213662"/>
                  </a:lnTo>
                  <a:lnTo>
                    <a:pt x="108240" y="1148999"/>
                  </a:lnTo>
                  <a:lnTo>
                    <a:pt x="99706" y="1097587"/>
                  </a:lnTo>
                  <a:lnTo>
                    <a:pt x="91655" y="1046506"/>
                  </a:lnTo>
                  <a:lnTo>
                    <a:pt x="84016" y="995834"/>
                  </a:lnTo>
                  <a:lnTo>
                    <a:pt x="76716" y="945650"/>
                  </a:lnTo>
                  <a:lnTo>
                    <a:pt x="69683" y="896031"/>
                  </a:lnTo>
                  <a:lnTo>
                    <a:pt x="63326" y="846988"/>
                  </a:lnTo>
                  <a:lnTo>
                    <a:pt x="57278" y="798649"/>
                  </a:lnTo>
                  <a:lnTo>
                    <a:pt x="51572" y="751076"/>
                  </a:lnTo>
                  <a:lnTo>
                    <a:pt x="46240" y="704328"/>
                  </a:lnTo>
                  <a:lnTo>
                    <a:pt x="41315" y="658468"/>
                  </a:lnTo>
                  <a:lnTo>
                    <a:pt x="35496" y="602528"/>
                  </a:lnTo>
                  <a:lnTo>
                    <a:pt x="30162" y="546874"/>
                  </a:lnTo>
                  <a:lnTo>
                    <a:pt x="25447" y="494464"/>
                  </a:lnTo>
                  <a:lnTo>
                    <a:pt x="21097" y="443961"/>
                  </a:lnTo>
                  <a:lnTo>
                    <a:pt x="16297" y="380776"/>
                  </a:lnTo>
                  <a:lnTo>
                    <a:pt x="12211" y="320430"/>
                  </a:lnTo>
                  <a:lnTo>
                    <a:pt x="8813" y="263711"/>
                  </a:lnTo>
                  <a:lnTo>
                    <a:pt x="6129" y="212846"/>
                  </a:lnTo>
                  <a:lnTo>
                    <a:pt x="3983" y="166237"/>
                  </a:lnTo>
                  <a:lnTo>
                    <a:pt x="2322" y="124495"/>
                  </a:lnTo>
                  <a:lnTo>
                    <a:pt x="790" y="72956"/>
                  </a:lnTo>
                  <a:lnTo>
                    <a:pt x="0" y="11031"/>
                  </a:lnTo>
                  <a:lnTo>
                    <a:pt x="335" y="1259"/>
                  </a:lnTo>
                  <a:lnTo>
                    <a:pt x="1669" y="0"/>
                  </a:lnTo>
                  <a:lnTo>
                    <a:pt x="3387" y="0"/>
                  </a:lnTo>
                  <a:lnTo>
                    <a:pt x="5030" y="54"/>
                  </a:lnTo>
                  <a:lnTo>
                    <a:pt x="6309" y="1430"/>
                  </a:lnTo>
                  <a:lnTo>
                    <a:pt x="6140" y="11031"/>
                  </a:lnTo>
                  <a:lnTo>
                    <a:pt x="6249" y="24656"/>
                  </a:lnTo>
                  <a:lnTo>
                    <a:pt x="6615" y="34976"/>
                  </a:lnTo>
                  <a:lnTo>
                    <a:pt x="7131" y="52339"/>
                  </a:lnTo>
                  <a:lnTo>
                    <a:pt x="7932" y="73188"/>
                  </a:lnTo>
                  <a:lnTo>
                    <a:pt x="10305" y="124837"/>
                  </a:lnTo>
                  <a:lnTo>
                    <a:pt x="13955" y="188445"/>
                  </a:lnTo>
                  <a:lnTo>
                    <a:pt x="19093" y="264349"/>
                  </a:lnTo>
                  <a:lnTo>
                    <a:pt x="22117" y="305256"/>
                  </a:lnTo>
                  <a:lnTo>
                    <a:pt x="25700" y="349227"/>
                  </a:lnTo>
                  <a:lnTo>
                    <a:pt x="29662" y="395502"/>
                  </a:lnTo>
                  <a:lnTo>
                    <a:pt x="33975" y="445069"/>
                  </a:lnTo>
                  <a:lnTo>
                    <a:pt x="38804" y="495689"/>
                  </a:lnTo>
                  <a:lnTo>
                    <a:pt x="43879" y="546874"/>
                  </a:lnTo>
                  <a:lnTo>
                    <a:pt x="49575" y="601046"/>
                  </a:lnTo>
                  <a:lnTo>
                    <a:pt x="55886" y="656839"/>
                  </a:lnTo>
                  <a:lnTo>
                    <a:pt x="61196" y="702590"/>
                  </a:lnTo>
                  <a:lnTo>
                    <a:pt x="66956" y="749215"/>
                  </a:lnTo>
                  <a:lnTo>
                    <a:pt x="73088" y="796655"/>
                  </a:lnTo>
                  <a:lnTo>
                    <a:pt x="79511" y="844851"/>
                  </a:lnTo>
                  <a:lnTo>
                    <a:pt x="86149" y="893745"/>
                  </a:lnTo>
                  <a:lnTo>
                    <a:pt x="93330" y="943257"/>
                  </a:lnTo>
                  <a:lnTo>
                    <a:pt x="100773" y="993326"/>
                  </a:lnTo>
                  <a:lnTo>
                    <a:pt x="108549" y="1043872"/>
                  </a:lnTo>
                  <a:lnTo>
                    <a:pt x="116731" y="1094818"/>
                  </a:lnTo>
                  <a:lnTo>
                    <a:pt x="125391" y="1146083"/>
                  </a:lnTo>
                  <a:lnTo>
                    <a:pt x="136498" y="1210576"/>
                  </a:lnTo>
                  <a:lnTo>
                    <a:pt x="154630" y="1307772"/>
                  </a:lnTo>
                  <a:lnTo>
                    <a:pt x="174153" y="1405142"/>
                  </a:lnTo>
                  <a:lnTo>
                    <a:pt x="187891" y="1469913"/>
                  </a:lnTo>
                  <a:lnTo>
                    <a:pt x="195009" y="1502199"/>
                  </a:lnTo>
                  <a:lnTo>
                    <a:pt x="201973" y="1534469"/>
                  </a:lnTo>
                  <a:lnTo>
                    <a:pt x="216821" y="1598600"/>
                  </a:lnTo>
                  <a:lnTo>
                    <a:pt x="231880" y="1662284"/>
                  </a:lnTo>
                  <a:lnTo>
                    <a:pt x="255764" y="1756441"/>
                  </a:lnTo>
                  <a:lnTo>
                    <a:pt x="289224" y="1878878"/>
                  </a:lnTo>
                  <a:lnTo>
                    <a:pt x="315695" y="1967734"/>
                  </a:lnTo>
                  <a:lnTo>
                    <a:pt x="333722" y="2025342"/>
                  </a:lnTo>
                  <a:lnTo>
                    <a:pt x="354091" y="2088510"/>
                  </a:lnTo>
                  <a:lnTo>
                    <a:pt x="358518" y="2102320"/>
                  </a:lnTo>
                  <a:lnTo>
                    <a:pt x="360789" y="2109167"/>
                  </a:lnTo>
                  <a:lnTo>
                    <a:pt x="385125" y="2178861"/>
                  </a:lnTo>
                  <a:lnTo>
                    <a:pt x="383969" y="2220222"/>
                  </a:lnTo>
                  <a:close/>
                </a:path>
              </a:pathLst>
            </a:custGeom>
            <a:solidFill>
              <a:srgbClr val="D9E3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70592" y="5696899"/>
              <a:ext cx="2958694" cy="3775859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186868" y="5794822"/>
              <a:ext cx="2497455" cy="3533775"/>
            </a:xfrm>
            <a:custGeom>
              <a:avLst/>
              <a:gdLst/>
              <a:ahLst/>
              <a:cxnLst/>
              <a:rect l="l" t="t" r="r" b="b"/>
              <a:pathLst>
                <a:path w="2497454" h="3533775">
                  <a:moveTo>
                    <a:pt x="1534614" y="3533601"/>
                  </a:moveTo>
                  <a:lnTo>
                    <a:pt x="1473630" y="3533567"/>
                  </a:lnTo>
                  <a:lnTo>
                    <a:pt x="1412334" y="3533384"/>
                  </a:lnTo>
                  <a:lnTo>
                    <a:pt x="1350843" y="3533062"/>
                  </a:lnTo>
                  <a:lnTo>
                    <a:pt x="1289279" y="3532609"/>
                  </a:lnTo>
                  <a:lnTo>
                    <a:pt x="1227762" y="3532034"/>
                  </a:lnTo>
                  <a:lnTo>
                    <a:pt x="1166411" y="3531346"/>
                  </a:lnTo>
                  <a:lnTo>
                    <a:pt x="1105346" y="3530553"/>
                  </a:lnTo>
                  <a:lnTo>
                    <a:pt x="1044687" y="3529663"/>
                  </a:lnTo>
                  <a:lnTo>
                    <a:pt x="984554" y="3528687"/>
                  </a:lnTo>
                  <a:lnTo>
                    <a:pt x="925067" y="3527633"/>
                  </a:lnTo>
                  <a:lnTo>
                    <a:pt x="866345" y="3526508"/>
                  </a:lnTo>
                  <a:lnTo>
                    <a:pt x="808509" y="3525323"/>
                  </a:lnTo>
                  <a:lnTo>
                    <a:pt x="751679" y="3524085"/>
                  </a:lnTo>
                  <a:lnTo>
                    <a:pt x="695973" y="3522805"/>
                  </a:lnTo>
                  <a:lnTo>
                    <a:pt x="641513" y="3521489"/>
                  </a:lnTo>
                  <a:lnTo>
                    <a:pt x="588418" y="3520147"/>
                  </a:lnTo>
                  <a:lnTo>
                    <a:pt x="536808" y="3518788"/>
                  </a:lnTo>
                  <a:lnTo>
                    <a:pt x="486803" y="3517421"/>
                  </a:lnTo>
                  <a:lnTo>
                    <a:pt x="438523" y="3516054"/>
                  </a:lnTo>
                  <a:lnTo>
                    <a:pt x="392087" y="3514696"/>
                  </a:lnTo>
                  <a:lnTo>
                    <a:pt x="347615" y="3513355"/>
                  </a:lnTo>
                  <a:lnTo>
                    <a:pt x="265046" y="3510762"/>
                  </a:lnTo>
                  <a:lnTo>
                    <a:pt x="191772" y="3508345"/>
                  </a:lnTo>
                  <a:lnTo>
                    <a:pt x="128754" y="3506174"/>
                  </a:lnTo>
                  <a:lnTo>
                    <a:pt x="76951" y="3504318"/>
                  </a:lnTo>
                  <a:lnTo>
                    <a:pt x="21501" y="3479045"/>
                  </a:lnTo>
                  <a:lnTo>
                    <a:pt x="0" y="3422032"/>
                  </a:lnTo>
                  <a:lnTo>
                    <a:pt x="97585" y="217737"/>
                  </a:lnTo>
                  <a:lnTo>
                    <a:pt x="104054" y="190481"/>
                  </a:lnTo>
                  <a:lnTo>
                    <a:pt x="120048" y="168732"/>
                  </a:lnTo>
                  <a:lnTo>
                    <a:pt x="143128" y="154694"/>
                  </a:lnTo>
                  <a:lnTo>
                    <a:pt x="170854" y="150569"/>
                  </a:lnTo>
                  <a:lnTo>
                    <a:pt x="230762" y="153478"/>
                  </a:lnTo>
                  <a:lnTo>
                    <a:pt x="291168" y="155775"/>
                  </a:lnTo>
                  <a:lnTo>
                    <a:pt x="352003" y="157483"/>
                  </a:lnTo>
                  <a:lnTo>
                    <a:pt x="413199" y="158623"/>
                  </a:lnTo>
                  <a:lnTo>
                    <a:pt x="474689" y="159220"/>
                  </a:lnTo>
                  <a:lnTo>
                    <a:pt x="536404" y="159294"/>
                  </a:lnTo>
                  <a:lnTo>
                    <a:pt x="598275" y="158868"/>
                  </a:lnTo>
                  <a:lnTo>
                    <a:pt x="660234" y="157966"/>
                  </a:lnTo>
                  <a:lnTo>
                    <a:pt x="722213" y="156608"/>
                  </a:lnTo>
                  <a:lnTo>
                    <a:pt x="784144" y="154819"/>
                  </a:lnTo>
                  <a:lnTo>
                    <a:pt x="845959" y="152619"/>
                  </a:lnTo>
                  <a:lnTo>
                    <a:pt x="907588" y="150032"/>
                  </a:lnTo>
                  <a:lnTo>
                    <a:pt x="968965" y="147079"/>
                  </a:lnTo>
                  <a:lnTo>
                    <a:pt x="1030021" y="143784"/>
                  </a:lnTo>
                  <a:lnTo>
                    <a:pt x="1090687" y="140169"/>
                  </a:lnTo>
                  <a:lnTo>
                    <a:pt x="1150895" y="136256"/>
                  </a:lnTo>
                  <a:lnTo>
                    <a:pt x="1210577" y="132068"/>
                  </a:lnTo>
                  <a:lnTo>
                    <a:pt x="1269665" y="127626"/>
                  </a:lnTo>
                  <a:lnTo>
                    <a:pt x="1328090" y="122955"/>
                  </a:lnTo>
                  <a:lnTo>
                    <a:pt x="1385785" y="118075"/>
                  </a:lnTo>
                  <a:lnTo>
                    <a:pt x="1442680" y="113009"/>
                  </a:lnTo>
                  <a:lnTo>
                    <a:pt x="1498708" y="107781"/>
                  </a:lnTo>
                  <a:lnTo>
                    <a:pt x="1553801" y="102411"/>
                  </a:lnTo>
                  <a:lnTo>
                    <a:pt x="1607889" y="96923"/>
                  </a:lnTo>
                  <a:lnTo>
                    <a:pt x="1660906" y="91340"/>
                  </a:lnTo>
                  <a:lnTo>
                    <a:pt x="1712782" y="85682"/>
                  </a:lnTo>
                  <a:lnTo>
                    <a:pt x="1763450" y="79974"/>
                  </a:lnTo>
                  <a:lnTo>
                    <a:pt x="1812841" y="74237"/>
                  </a:lnTo>
                  <a:lnTo>
                    <a:pt x="1860886" y="68494"/>
                  </a:lnTo>
                  <a:lnTo>
                    <a:pt x="1907518" y="62767"/>
                  </a:lnTo>
                  <a:lnTo>
                    <a:pt x="1952669" y="57079"/>
                  </a:lnTo>
                  <a:lnTo>
                    <a:pt x="1996270" y="51452"/>
                  </a:lnTo>
                  <a:lnTo>
                    <a:pt x="2038252" y="45908"/>
                  </a:lnTo>
                  <a:lnTo>
                    <a:pt x="2078548" y="40470"/>
                  </a:lnTo>
                  <a:lnTo>
                    <a:pt x="2117090" y="35161"/>
                  </a:lnTo>
                  <a:lnTo>
                    <a:pt x="2188636" y="25017"/>
                  </a:lnTo>
                  <a:lnTo>
                    <a:pt x="2252344" y="15656"/>
                  </a:lnTo>
                  <a:lnTo>
                    <a:pt x="2307668" y="7257"/>
                  </a:lnTo>
                  <a:lnTo>
                    <a:pt x="2354062" y="0"/>
                  </a:lnTo>
                  <a:lnTo>
                    <a:pt x="2386557" y="1941"/>
                  </a:lnTo>
                  <a:lnTo>
                    <a:pt x="2414110" y="16644"/>
                  </a:lnTo>
                  <a:lnTo>
                    <a:pt x="2433350" y="41262"/>
                  </a:lnTo>
                  <a:lnTo>
                    <a:pt x="2440903" y="72944"/>
                  </a:lnTo>
                  <a:lnTo>
                    <a:pt x="2497302" y="3434973"/>
                  </a:lnTo>
                  <a:lnTo>
                    <a:pt x="2493402" y="3457993"/>
                  </a:lnTo>
                  <a:lnTo>
                    <a:pt x="2464298" y="3491713"/>
                  </a:lnTo>
                  <a:lnTo>
                    <a:pt x="2407247" y="3503015"/>
                  </a:lnTo>
                  <a:lnTo>
                    <a:pt x="2330262" y="3510368"/>
                  </a:lnTo>
                  <a:lnTo>
                    <a:pt x="2288363" y="3513608"/>
                  </a:lnTo>
                  <a:lnTo>
                    <a:pt x="2244352" y="3516568"/>
                  </a:lnTo>
                  <a:lnTo>
                    <a:pt x="2198349" y="3519258"/>
                  </a:lnTo>
                  <a:lnTo>
                    <a:pt x="2150475" y="3521686"/>
                  </a:lnTo>
                  <a:lnTo>
                    <a:pt x="2100849" y="3523860"/>
                  </a:lnTo>
                  <a:lnTo>
                    <a:pt x="2049591" y="3525791"/>
                  </a:lnTo>
                  <a:lnTo>
                    <a:pt x="1996821" y="3527485"/>
                  </a:lnTo>
                  <a:lnTo>
                    <a:pt x="1942659" y="3528952"/>
                  </a:lnTo>
                  <a:lnTo>
                    <a:pt x="1887225" y="3530201"/>
                  </a:lnTo>
                  <a:lnTo>
                    <a:pt x="1830638" y="3531241"/>
                  </a:lnTo>
                  <a:lnTo>
                    <a:pt x="1773019" y="3532079"/>
                  </a:lnTo>
                  <a:lnTo>
                    <a:pt x="1714487" y="3532726"/>
                  </a:lnTo>
                  <a:lnTo>
                    <a:pt x="1655162" y="3533189"/>
                  </a:lnTo>
                  <a:lnTo>
                    <a:pt x="1595165" y="3533478"/>
                  </a:lnTo>
                  <a:lnTo>
                    <a:pt x="1534614" y="3533601"/>
                  </a:lnTo>
                  <a:close/>
                </a:path>
              </a:pathLst>
            </a:custGeom>
            <a:solidFill>
              <a:srgbClr val="90B3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491272" y="6073322"/>
              <a:ext cx="864235" cy="796925"/>
            </a:xfrm>
            <a:custGeom>
              <a:avLst/>
              <a:gdLst/>
              <a:ahLst/>
              <a:cxnLst/>
              <a:rect l="l" t="t" r="r" b="b"/>
              <a:pathLst>
                <a:path w="864235" h="796925">
                  <a:moveTo>
                    <a:pt x="168025" y="796801"/>
                  </a:moveTo>
                  <a:lnTo>
                    <a:pt x="111724" y="796462"/>
                  </a:lnTo>
                  <a:lnTo>
                    <a:pt x="59914" y="795398"/>
                  </a:lnTo>
                  <a:lnTo>
                    <a:pt x="17112" y="767123"/>
                  </a:lnTo>
                  <a:lnTo>
                    <a:pt x="10883" y="715539"/>
                  </a:lnTo>
                  <a:lnTo>
                    <a:pt x="8831" y="674254"/>
                  </a:lnTo>
                  <a:lnTo>
                    <a:pt x="6698" y="626774"/>
                  </a:lnTo>
                  <a:lnTo>
                    <a:pt x="4632" y="574361"/>
                  </a:lnTo>
                  <a:lnTo>
                    <a:pt x="2781" y="518280"/>
                  </a:lnTo>
                  <a:lnTo>
                    <a:pt x="1293" y="459795"/>
                  </a:lnTo>
                  <a:lnTo>
                    <a:pt x="317" y="400169"/>
                  </a:lnTo>
                  <a:lnTo>
                    <a:pt x="0" y="340666"/>
                  </a:lnTo>
                  <a:lnTo>
                    <a:pt x="490" y="282550"/>
                  </a:lnTo>
                  <a:lnTo>
                    <a:pt x="1937" y="227086"/>
                  </a:lnTo>
                  <a:lnTo>
                    <a:pt x="4487" y="175536"/>
                  </a:lnTo>
                  <a:lnTo>
                    <a:pt x="8290" y="129166"/>
                  </a:lnTo>
                  <a:lnTo>
                    <a:pt x="13493" y="89238"/>
                  </a:lnTo>
                  <a:lnTo>
                    <a:pt x="46417" y="47561"/>
                  </a:lnTo>
                  <a:lnTo>
                    <a:pt x="816122" y="0"/>
                  </a:lnTo>
                  <a:lnTo>
                    <a:pt x="817929" y="0"/>
                  </a:lnTo>
                  <a:lnTo>
                    <a:pt x="836151" y="3735"/>
                  </a:lnTo>
                  <a:lnTo>
                    <a:pt x="851008" y="13916"/>
                  </a:lnTo>
                  <a:lnTo>
                    <a:pt x="860902" y="29006"/>
                  </a:lnTo>
                  <a:lnTo>
                    <a:pt x="864234" y="47466"/>
                  </a:lnTo>
                  <a:lnTo>
                    <a:pt x="847905" y="734348"/>
                  </a:lnTo>
                  <a:lnTo>
                    <a:pt x="822553" y="772976"/>
                  </a:lnTo>
                  <a:lnTo>
                    <a:pt x="778180" y="778328"/>
                  </a:lnTo>
                  <a:lnTo>
                    <a:pt x="703599" y="781859"/>
                  </a:lnTo>
                  <a:lnTo>
                    <a:pt x="658874" y="783842"/>
                  </a:lnTo>
                  <a:lnTo>
                    <a:pt x="610192" y="785885"/>
                  </a:lnTo>
                  <a:lnTo>
                    <a:pt x="558300" y="787926"/>
                  </a:lnTo>
                  <a:lnTo>
                    <a:pt x="503946" y="789900"/>
                  </a:lnTo>
                  <a:lnTo>
                    <a:pt x="447879" y="791745"/>
                  </a:lnTo>
                  <a:lnTo>
                    <a:pt x="390846" y="793396"/>
                  </a:lnTo>
                  <a:lnTo>
                    <a:pt x="333596" y="794791"/>
                  </a:lnTo>
                  <a:lnTo>
                    <a:pt x="276877" y="795865"/>
                  </a:lnTo>
                  <a:lnTo>
                    <a:pt x="221437" y="796557"/>
                  </a:lnTo>
                  <a:lnTo>
                    <a:pt x="168025" y="796801"/>
                  </a:lnTo>
                  <a:close/>
                </a:path>
              </a:pathLst>
            </a:custGeom>
            <a:solidFill>
              <a:srgbClr val="E7ED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781362" y="6228416"/>
              <a:ext cx="295000" cy="29498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655564" y="6602991"/>
              <a:ext cx="544292" cy="211544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2391892" y="6143091"/>
              <a:ext cx="1976120" cy="1093470"/>
            </a:xfrm>
            <a:custGeom>
              <a:avLst/>
              <a:gdLst/>
              <a:ahLst/>
              <a:cxnLst/>
              <a:rect l="l" t="t" r="r" b="b"/>
              <a:pathLst>
                <a:path w="1976120" h="1093470">
                  <a:moveTo>
                    <a:pt x="418465" y="428866"/>
                  </a:moveTo>
                  <a:lnTo>
                    <a:pt x="395046" y="387908"/>
                  </a:lnTo>
                  <a:lnTo>
                    <a:pt x="344081" y="382244"/>
                  </a:lnTo>
                  <a:lnTo>
                    <a:pt x="303644" y="381381"/>
                  </a:lnTo>
                  <a:lnTo>
                    <a:pt x="260057" y="380923"/>
                  </a:lnTo>
                  <a:lnTo>
                    <a:pt x="216027" y="380796"/>
                  </a:lnTo>
                  <a:lnTo>
                    <a:pt x="192430" y="380834"/>
                  </a:lnTo>
                  <a:lnTo>
                    <a:pt x="130467" y="381177"/>
                  </a:lnTo>
                  <a:lnTo>
                    <a:pt x="93484" y="394462"/>
                  </a:lnTo>
                  <a:lnTo>
                    <a:pt x="72885" y="427901"/>
                  </a:lnTo>
                  <a:lnTo>
                    <a:pt x="58788" y="507530"/>
                  </a:lnTo>
                  <a:lnTo>
                    <a:pt x="53162" y="557212"/>
                  </a:lnTo>
                  <a:lnTo>
                    <a:pt x="49999" y="611339"/>
                  </a:lnTo>
                  <a:lnTo>
                    <a:pt x="50457" y="668274"/>
                  </a:lnTo>
                  <a:lnTo>
                    <a:pt x="55270" y="688086"/>
                  </a:lnTo>
                  <a:lnTo>
                    <a:pt x="66687" y="704100"/>
                  </a:lnTo>
                  <a:lnTo>
                    <a:pt x="83134" y="714819"/>
                  </a:lnTo>
                  <a:lnTo>
                    <a:pt x="103009" y="718718"/>
                  </a:lnTo>
                  <a:lnTo>
                    <a:pt x="104813" y="718693"/>
                  </a:lnTo>
                  <a:lnTo>
                    <a:pt x="346417" y="710615"/>
                  </a:lnTo>
                  <a:lnTo>
                    <a:pt x="384759" y="694397"/>
                  </a:lnTo>
                  <a:lnTo>
                    <a:pt x="402374" y="656691"/>
                  </a:lnTo>
                  <a:lnTo>
                    <a:pt x="418465" y="428866"/>
                  </a:lnTo>
                  <a:close/>
                </a:path>
                <a:path w="1976120" h="1093470">
                  <a:moveTo>
                    <a:pt x="929690" y="13322"/>
                  </a:moveTo>
                  <a:lnTo>
                    <a:pt x="927112" y="6362"/>
                  </a:lnTo>
                  <a:lnTo>
                    <a:pt x="921423" y="1701"/>
                  </a:lnTo>
                  <a:lnTo>
                    <a:pt x="913104" y="0"/>
                  </a:lnTo>
                  <a:lnTo>
                    <a:pt x="83350" y="33578"/>
                  </a:lnTo>
                  <a:lnTo>
                    <a:pt x="73990" y="35775"/>
                  </a:lnTo>
                  <a:lnTo>
                    <a:pt x="66319" y="41021"/>
                  </a:lnTo>
                  <a:lnTo>
                    <a:pt x="61112" y="48564"/>
                  </a:lnTo>
                  <a:lnTo>
                    <a:pt x="59143" y="57581"/>
                  </a:lnTo>
                  <a:lnTo>
                    <a:pt x="60934" y="66370"/>
                  </a:lnTo>
                  <a:lnTo>
                    <a:pt x="65925" y="73507"/>
                  </a:lnTo>
                  <a:lnTo>
                    <a:pt x="73355" y="78308"/>
                  </a:lnTo>
                  <a:lnTo>
                    <a:pt x="82486" y="80073"/>
                  </a:lnTo>
                  <a:lnTo>
                    <a:pt x="891743" y="61747"/>
                  </a:lnTo>
                  <a:lnTo>
                    <a:pt x="923302" y="38315"/>
                  </a:lnTo>
                  <a:lnTo>
                    <a:pt x="929690" y="13322"/>
                  </a:lnTo>
                  <a:close/>
                </a:path>
                <a:path w="1976120" h="1093470">
                  <a:moveTo>
                    <a:pt x="932586" y="141224"/>
                  </a:moveTo>
                  <a:lnTo>
                    <a:pt x="929995" y="134264"/>
                  </a:lnTo>
                  <a:lnTo>
                    <a:pt x="924306" y="129603"/>
                  </a:lnTo>
                  <a:lnTo>
                    <a:pt x="916000" y="127901"/>
                  </a:lnTo>
                  <a:lnTo>
                    <a:pt x="86258" y="161480"/>
                  </a:lnTo>
                  <a:lnTo>
                    <a:pt x="76911" y="163690"/>
                  </a:lnTo>
                  <a:lnTo>
                    <a:pt x="69227" y="168948"/>
                  </a:lnTo>
                  <a:lnTo>
                    <a:pt x="64008" y="176479"/>
                  </a:lnTo>
                  <a:lnTo>
                    <a:pt x="62052" y="185496"/>
                  </a:lnTo>
                  <a:lnTo>
                    <a:pt x="63830" y="194284"/>
                  </a:lnTo>
                  <a:lnTo>
                    <a:pt x="68821" y="201422"/>
                  </a:lnTo>
                  <a:lnTo>
                    <a:pt x="76250" y="206235"/>
                  </a:lnTo>
                  <a:lnTo>
                    <a:pt x="85369" y="207987"/>
                  </a:lnTo>
                  <a:lnTo>
                    <a:pt x="894664" y="189674"/>
                  </a:lnTo>
                  <a:lnTo>
                    <a:pt x="926198" y="166243"/>
                  </a:lnTo>
                  <a:lnTo>
                    <a:pt x="932586" y="141224"/>
                  </a:lnTo>
                  <a:close/>
                </a:path>
                <a:path w="1976120" h="1093470">
                  <a:moveTo>
                    <a:pt x="934250" y="448703"/>
                  </a:moveTo>
                  <a:lnTo>
                    <a:pt x="933843" y="439877"/>
                  </a:lnTo>
                  <a:lnTo>
                    <a:pt x="930122" y="432765"/>
                  </a:lnTo>
                  <a:lnTo>
                    <a:pt x="923721" y="428015"/>
                  </a:lnTo>
                  <a:lnTo>
                    <a:pt x="915238" y="426288"/>
                  </a:lnTo>
                  <a:lnTo>
                    <a:pt x="913803" y="426313"/>
                  </a:lnTo>
                  <a:lnTo>
                    <a:pt x="528662" y="448945"/>
                  </a:lnTo>
                  <a:lnTo>
                    <a:pt x="504850" y="473392"/>
                  </a:lnTo>
                  <a:lnTo>
                    <a:pt x="506755" y="482168"/>
                  </a:lnTo>
                  <a:lnTo>
                    <a:pt x="511848" y="489305"/>
                  </a:lnTo>
                  <a:lnTo>
                    <a:pt x="519353" y="494106"/>
                  </a:lnTo>
                  <a:lnTo>
                    <a:pt x="528510" y="495858"/>
                  </a:lnTo>
                  <a:lnTo>
                    <a:pt x="904430" y="487387"/>
                  </a:lnTo>
                  <a:lnTo>
                    <a:pt x="934250" y="448703"/>
                  </a:lnTo>
                  <a:close/>
                </a:path>
                <a:path w="1976120" h="1093470">
                  <a:moveTo>
                    <a:pt x="935532" y="271005"/>
                  </a:moveTo>
                  <a:lnTo>
                    <a:pt x="932954" y="264045"/>
                  </a:lnTo>
                  <a:lnTo>
                    <a:pt x="927252" y="259384"/>
                  </a:lnTo>
                  <a:lnTo>
                    <a:pt x="918933" y="257683"/>
                  </a:lnTo>
                  <a:lnTo>
                    <a:pt x="89204" y="291261"/>
                  </a:lnTo>
                  <a:lnTo>
                    <a:pt x="79844" y="293471"/>
                  </a:lnTo>
                  <a:lnTo>
                    <a:pt x="72161" y="298729"/>
                  </a:lnTo>
                  <a:lnTo>
                    <a:pt x="66941" y="306260"/>
                  </a:lnTo>
                  <a:lnTo>
                    <a:pt x="64985" y="315277"/>
                  </a:lnTo>
                  <a:lnTo>
                    <a:pt x="66776" y="324053"/>
                  </a:lnTo>
                  <a:lnTo>
                    <a:pt x="71755" y="331203"/>
                  </a:lnTo>
                  <a:lnTo>
                    <a:pt x="79184" y="336003"/>
                  </a:lnTo>
                  <a:lnTo>
                    <a:pt x="88315" y="337756"/>
                  </a:lnTo>
                  <a:lnTo>
                    <a:pt x="897597" y="319455"/>
                  </a:lnTo>
                  <a:lnTo>
                    <a:pt x="929144" y="296011"/>
                  </a:lnTo>
                  <a:lnTo>
                    <a:pt x="935532" y="271005"/>
                  </a:lnTo>
                  <a:close/>
                </a:path>
                <a:path w="1976120" h="1093470">
                  <a:moveTo>
                    <a:pt x="937806" y="600049"/>
                  </a:moveTo>
                  <a:lnTo>
                    <a:pt x="937679" y="591032"/>
                  </a:lnTo>
                  <a:lnTo>
                    <a:pt x="934046" y="583679"/>
                  </a:lnTo>
                  <a:lnTo>
                    <a:pt x="927531" y="578739"/>
                  </a:lnTo>
                  <a:lnTo>
                    <a:pt x="918756" y="576922"/>
                  </a:lnTo>
                  <a:lnTo>
                    <a:pt x="532485" y="585470"/>
                  </a:lnTo>
                  <a:lnTo>
                    <a:pt x="523100" y="587489"/>
                  </a:lnTo>
                  <a:lnTo>
                    <a:pt x="515315" y="592607"/>
                  </a:lnTo>
                  <a:lnTo>
                    <a:pt x="509930" y="600036"/>
                  </a:lnTo>
                  <a:lnTo>
                    <a:pt x="507784" y="609015"/>
                  </a:lnTo>
                  <a:lnTo>
                    <a:pt x="509422" y="617982"/>
                  </a:lnTo>
                  <a:lnTo>
                    <a:pt x="514388" y="625373"/>
                  </a:lnTo>
                  <a:lnTo>
                    <a:pt x="521893" y="630415"/>
                  </a:lnTo>
                  <a:lnTo>
                    <a:pt x="531190" y="632371"/>
                  </a:lnTo>
                  <a:lnTo>
                    <a:pt x="906945" y="637578"/>
                  </a:lnTo>
                  <a:lnTo>
                    <a:pt x="916546" y="635749"/>
                  </a:lnTo>
                  <a:lnTo>
                    <a:pt x="925042" y="630770"/>
                  </a:lnTo>
                  <a:lnTo>
                    <a:pt x="931545" y="623354"/>
                  </a:lnTo>
                  <a:lnTo>
                    <a:pt x="935126" y="614286"/>
                  </a:lnTo>
                  <a:lnTo>
                    <a:pt x="937806" y="600049"/>
                  </a:lnTo>
                  <a:close/>
                </a:path>
                <a:path w="1976120" h="1093470">
                  <a:moveTo>
                    <a:pt x="1972970" y="871232"/>
                  </a:moveTo>
                  <a:lnTo>
                    <a:pt x="1972576" y="865365"/>
                  </a:lnTo>
                  <a:lnTo>
                    <a:pt x="1968385" y="861441"/>
                  </a:lnTo>
                  <a:lnTo>
                    <a:pt x="1960664" y="860005"/>
                  </a:lnTo>
                  <a:lnTo>
                    <a:pt x="25082" y="919111"/>
                  </a:lnTo>
                  <a:lnTo>
                    <a:pt x="15646" y="921219"/>
                  </a:lnTo>
                  <a:lnTo>
                    <a:pt x="7785" y="926401"/>
                  </a:lnTo>
                  <a:lnTo>
                    <a:pt x="2298" y="933881"/>
                  </a:lnTo>
                  <a:lnTo>
                    <a:pt x="0" y="942898"/>
                  </a:lnTo>
                  <a:lnTo>
                    <a:pt x="1473" y="951687"/>
                  </a:lnTo>
                  <a:lnTo>
                    <a:pt x="6197" y="958850"/>
                  </a:lnTo>
                  <a:lnTo>
                    <a:pt x="13449" y="963663"/>
                  </a:lnTo>
                  <a:lnTo>
                    <a:pt x="22491" y="965428"/>
                  </a:lnTo>
                  <a:lnTo>
                    <a:pt x="22885" y="965390"/>
                  </a:lnTo>
                  <a:lnTo>
                    <a:pt x="1912048" y="922591"/>
                  </a:lnTo>
                  <a:lnTo>
                    <a:pt x="1950681" y="902893"/>
                  </a:lnTo>
                  <a:lnTo>
                    <a:pt x="1969249" y="878459"/>
                  </a:lnTo>
                  <a:lnTo>
                    <a:pt x="1972970" y="871232"/>
                  </a:lnTo>
                  <a:close/>
                </a:path>
                <a:path w="1976120" h="1093470">
                  <a:moveTo>
                    <a:pt x="1975878" y="999134"/>
                  </a:moveTo>
                  <a:lnTo>
                    <a:pt x="1975497" y="993267"/>
                  </a:lnTo>
                  <a:lnTo>
                    <a:pt x="1971294" y="989342"/>
                  </a:lnTo>
                  <a:lnTo>
                    <a:pt x="1963572" y="987907"/>
                  </a:lnTo>
                  <a:lnTo>
                    <a:pt x="1962988" y="987933"/>
                  </a:lnTo>
                  <a:lnTo>
                    <a:pt x="27965" y="1047013"/>
                  </a:lnTo>
                  <a:lnTo>
                    <a:pt x="18542" y="1049121"/>
                  </a:lnTo>
                  <a:lnTo>
                    <a:pt x="10680" y="1054315"/>
                  </a:lnTo>
                  <a:lnTo>
                    <a:pt x="5194" y="1061796"/>
                  </a:lnTo>
                  <a:lnTo>
                    <a:pt x="2908" y="1070813"/>
                  </a:lnTo>
                  <a:lnTo>
                    <a:pt x="4368" y="1079601"/>
                  </a:lnTo>
                  <a:lnTo>
                    <a:pt x="9093" y="1086751"/>
                  </a:lnTo>
                  <a:lnTo>
                    <a:pt x="16344" y="1091565"/>
                  </a:lnTo>
                  <a:lnTo>
                    <a:pt x="25412" y="1093317"/>
                  </a:lnTo>
                  <a:lnTo>
                    <a:pt x="25971" y="1093292"/>
                  </a:lnTo>
                  <a:lnTo>
                    <a:pt x="1914944" y="1050531"/>
                  </a:lnTo>
                  <a:lnTo>
                    <a:pt x="1953577" y="1030808"/>
                  </a:lnTo>
                  <a:lnTo>
                    <a:pt x="1972157" y="1006373"/>
                  </a:lnTo>
                  <a:lnTo>
                    <a:pt x="1975878" y="999134"/>
                  </a:lnTo>
                  <a:close/>
                </a:path>
              </a:pathLst>
            </a:custGeom>
            <a:solidFill>
              <a:srgbClr val="D3E1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125747" y="7342424"/>
              <a:ext cx="269240" cy="247015"/>
            </a:xfrm>
            <a:custGeom>
              <a:avLst/>
              <a:gdLst/>
              <a:ahLst/>
              <a:cxnLst/>
              <a:rect l="l" t="t" r="r" b="b"/>
              <a:pathLst>
                <a:path w="269239" h="247015">
                  <a:moveTo>
                    <a:pt x="38817" y="246788"/>
                  </a:moveTo>
                  <a:lnTo>
                    <a:pt x="38379" y="246788"/>
                  </a:lnTo>
                  <a:lnTo>
                    <a:pt x="23860" y="243934"/>
                  </a:lnTo>
                  <a:lnTo>
                    <a:pt x="11842" y="236111"/>
                  </a:lnTo>
                  <a:lnTo>
                    <a:pt x="3497" y="224421"/>
                  </a:lnTo>
                  <a:lnTo>
                    <a:pt x="0" y="209970"/>
                  </a:lnTo>
                  <a:lnTo>
                    <a:pt x="28" y="158249"/>
                  </a:lnTo>
                  <a:lnTo>
                    <a:pt x="3849" y="110207"/>
                  </a:lnTo>
                  <a:lnTo>
                    <a:pt x="9847" y="68146"/>
                  </a:lnTo>
                  <a:lnTo>
                    <a:pt x="21919" y="20714"/>
                  </a:lnTo>
                  <a:lnTo>
                    <a:pt x="58438" y="259"/>
                  </a:lnTo>
                  <a:lnTo>
                    <a:pt x="103733" y="24"/>
                  </a:lnTo>
                  <a:lnTo>
                    <a:pt x="120997" y="0"/>
                  </a:lnTo>
                  <a:lnTo>
                    <a:pt x="153130" y="93"/>
                  </a:lnTo>
                  <a:lnTo>
                    <a:pt x="214446" y="1042"/>
                  </a:lnTo>
                  <a:lnTo>
                    <a:pt x="261131" y="12469"/>
                  </a:lnTo>
                  <a:lnTo>
                    <a:pt x="268740" y="35106"/>
                  </a:lnTo>
                  <a:lnTo>
                    <a:pt x="257017" y="201484"/>
                  </a:lnTo>
                  <a:lnTo>
                    <a:pt x="231470" y="237447"/>
                  </a:lnTo>
                  <a:lnTo>
                    <a:pt x="39235" y="246753"/>
                  </a:lnTo>
                  <a:lnTo>
                    <a:pt x="38817" y="246788"/>
                  </a:lnTo>
                  <a:close/>
                </a:path>
              </a:pathLst>
            </a:custGeom>
            <a:solidFill>
              <a:srgbClr val="ACC6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574380" y="7419803"/>
              <a:ext cx="490220" cy="90805"/>
            </a:xfrm>
            <a:custGeom>
              <a:avLst/>
              <a:gdLst/>
              <a:ahLst/>
              <a:cxnLst/>
              <a:rect l="l" t="t" r="r" b="b"/>
              <a:pathLst>
                <a:path w="490220" h="90804">
                  <a:moveTo>
                    <a:pt x="23891" y="90545"/>
                  </a:moveTo>
                  <a:lnTo>
                    <a:pt x="0" y="54398"/>
                  </a:lnTo>
                  <a:lnTo>
                    <a:pt x="1798" y="44924"/>
                  </a:lnTo>
                  <a:lnTo>
                    <a:pt x="6877" y="36937"/>
                  </a:lnTo>
                  <a:lnTo>
                    <a:pt x="14457" y="31274"/>
                  </a:lnTo>
                  <a:lnTo>
                    <a:pt x="23754" y="28776"/>
                  </a:lnTo>
                  <a:lnTo>
                    <a:pt x="469919" y="0"/>
                  </a:lnTo>
                  <a:lnTo>
                    <a:pt x="470440" y="0"/>
                  </a:lnTo>
                  <a:lnTo>
                    <a:pt x="478922" y="1723"/>
                  </a:lnTo>
                  <a:lnTo>
                    <a:pt x="485397" y="6460"/>
                  </a:lnTo>
                  <a:lnTo>
                    <a:pt x="489249" y="13563"/>
                  </a:lnTo>
                  <a:lnTo>
                    <a:pt x="489862" y="22384"/>
                  </a:lnTo>
                  <a:lnTo>
                    <a:pt x="485551" y="56287"/>
                  </a:lnTo>
                  <a:lnTo>
                    <a:pt x="23891" y="90545"/>
                  </a:lnTo>
                  <a:close/>
                </a:path>
              </a:pathLst>
            </a:custGeom>
            <a:solidFill>
              <a:srgbClr val="D3E1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164247" y="7364200"/>
              <a:ext cx="269240" cy="247015"/>
            </a:xfrm>
            <a:custGeom>
              <a:avLst/>
              <a:gdLst/>
              <a:ahLst/>
              <a:cxnLst/>
              <a:rect l="l" t="t" r="r" b="b"/>
              <a:pathLst>
                <a:path w="269239" h="247015">
                  <a:moveTo>
                    <a:pt x="38373" y="246781"/>
                  </a:moveTo>
                  <a:lnTo>
                    <a:pt x="23850" y="243930"/>
                  </a:lnTo>
                  <a:lnTo>
                    <a:pt x="11836" y="236112"/>
                  </a:lnTo>
                  <a:lnTo>
                    <a:pt x="3497" y="224423"/>
                  </a:lnTo>
                  <a:lnTo>
                    <a:pt x="0" y="209963"/>
                  </a:lnTo>
                  <a:lnTo>
                    <a:pt x="19" y="158260"/>
                  </a:lnTo>
                  <a:lnTo>
                    <a:pt x="3837" y="110228"/>
                  </a:lnTo>
                  <a:lnTo>
                    <a:pt x="9830" y="68176"/>
                  </a:lnTo>
                  <a:lnTo>
                    <a:pt x="21907" y="20739"/>
                  </a:lnTo>
                  <a:lnTo>
                    <a:pt x="58418" y="307"/>
                  </a:lnTo>
                  <a:lnTo>
                    <a:pt x="103732" y="25"/>
                  </a:lnTo>
                  <a:lnTo>
                    <a:pt x="120984" y="0"/>
                  </a:lnTo>
                  <a:lnTo>
                    <a:pt x="153120" y="94"/>
                  </a:lnTo>
                  <a:lnTo>
                    <a:pt x="214436" y="1050"/>
                  </a:lnTo>
                  <a:lnTo>
                    <a:pt x="261117" y="12469"/>
                  </a:lnTo>
                  <a:lnTo>
                    <a:pt x="268747" y="35093"/>
                  </a:lnTo>
                  <a:lnTo>
                    <a:pt x="256996" y="201484"/>
                  </a:lnTo>
                  <a:lnTo>
                    <a:pt x="231449" y="237452"/>
                  </a:lnTo>
                  <a:lnTo>
                    <a:pt x="38373" y="246781"/>
                  </a:lnTo>
                  <a:close/>
                </a:path>
              </a:pathLst>
            </a:custGeom>
            <a:solidFill>
              <a:srgbClr val="ACC6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514625" y="7441615"/>
              <a:ext cx="1923414" cy="777240"/>
            </a:xfrm>
            <a:custGeom>
              <a:avLst/>
              <a:gdLst/>
              <a:ahLst/>
              <a:cxnLst/>
              <a:rect l="l" t="t" r="r" b="b"/>
              <a:pathLst>
                <a:path w="1923414" h="777240">
                  <a:moveTo>
                    <a:pt x="588098" y="22364"/>
                  </a:moveTo>
                  <a:lnTo>
                    <a:pt x="587489" y="13563"/>
                  </a:lnTo>
                  <a:lnTo>
                    <a:pt x="583641" y="6464"/>
                  </a:lnTo>
                  <a:lnTo>
                    <a:pt x="577164" y="1714"/>
                  </a:lnTo>
                  <a:lnTo>
                    <a:pt x="568680" y="0"/>
                  </a:lnTo>
                  <a:lnTo>
                    <a:pt x="567651" y="0"/>
                  </a:lnTo>
                  <a:lnTo>
                    <a:pt x="121996" y="28765"/>
                  </a:lnTo>
                  <a:lnTo>
                    <a:pt x="98221" y="54356"/>
                  </a:lnTo>
                  <a:lnTo>
                    <a:pt x="98361" y="67005"/>
                  </a:lnTo>
                  <a:lnTo>
                    <a:pt x="100291" y="76187"/>
                  </a:lnTo>
                  <a:lnTo>
                    <a:pt x="105410" y="83667"/>
                  </a:lnTo>
                  <a:lnTo>
                    <a:pt x="112941" y="88696"/>
                  </a:lnTo>
                  <a:lnTo>
                    <a:pt x="122123" y="90538"/>
                  </a:lnTo>
                  <a:lnTo>
                    <a:pt x="556691" y="80695"/>
                  </a:lnTo>
                  <a:lnTo>
                    <a:pt x="588098" y="22364"/>
                  </a:lnTo>
                  <a:close/>
                </a:path>
                <a:path w="1923414" h="777240">
                  <a:moveTo>
                    <a:pt x="1917560" y="426415"/>
                  </a:moveTo>
                  <a:lnTo>
                    <a:pt x="1917090" y="420497"/>
                  </a:lnTo>
                  <a:lnTo>
                    <a:pt x="1912835" y="416521"/>
                  </a:lnTo>
                  <a:lnTo>
                    <a:pt x="1905101" y="415074"/>
                  </a:lnTo>
                  <a:lnTo>
                    <a:pt x="25006" y="472909"/>
                  </a:lnTo>
                  <a:lnTo>
                    <a:pt x="15595" y="475018"/>
                  </a:lnTo>
                  <a:lnTo>
                    <a:pt x="7747" y="480212"/>
                  </a:lnTo>
                  <a:lnTo>
                    <a:pt x="2273" y="487692"/>
                  </a:lnTo>
                  <a:lnTo>
                    <a:pt x="0" y="496697"/>
                  </a:lnTo>
                  <a:lnTo>
                    <a:pt x="1485" y="505498"/>
                  </a:lnTo>
                  <a:lnTo>
                    <a:pt x="6210" y="512648"/>
                  </a:lnTo>
                  <a:lnTo>
                    <a:pt x="13474" y="517448"/>
                  </a:lnTo>
                  <a:lnTo>
                    <a:pt x="22542" y="519214"/>
                  </a:lnTo>
                  <a:lnTo>
                    <a:pt x="1857844" y="477647"/>
                  </a:lnTo>
                  <a:lnTo>
                    <a:pt x="1896198" y="457733"/>
                  </a:lnTo>
                  <a:lnTo>
                    <a:pt x="1917560" y="426415"/>
                  </a:lnTo>
                  <a:close/>
                </a:path>
                <a:path w="1923414" h="777240">
                  <a:moveTo>
                    <a:pt x="1920468" y="554329"/>
                  </a:moveTo>
                  <a:lnTo>
                    <a:pt x="1919998" y="548411"/>
                  </a:lnTo>
                  <a:lnTo>
                    <a:pt x="1915744" y="544436"/>
                  </a:lnTo>
                  <a:lnTo>
                    <a:pt x="1908009" y="542988"/>
                  </a:lnTo>
                  <a:lnTo>
                    <a:pt x="27927" y="600824"/>
                  </a:lnTo>
                  <a:lnTo>
                    <a:pt x="18503" y="602932"/>
                  </a:lnTo>
                  <a:lnTo>
                    <a:pt x="10642" y="608114"/>
                  </a:lnTo>
                  <a:lnTo>
                    <a:pt x="5168" y="615607"/>
                  </a:lnTo>
                  <a:lnTo>
                    <a:pt x="2895" y="624624"/>
                  </a:lnTo>
                  <a:lnTo>
                    <a:pt x="4381" y="633412"/>
                  </a:lnTo>
                  <a:lnTo>
                    <a:pt x="9105" y="640562"/>
                  </a:lnTo>
                  <a:lnTo>
                    <a:pt x="16370" y="645375"/>
                  </a:lnTo>
                  <a:lnTo>
                    <a:pt x="25425" y="647128"/>
                  </a:lnTo>
                  <a:lnTo>
                    <a:pt x="1860753" y="605561"/>
                  </a:lnTo>
                  <a:lnTo>
                    <a:pt x="1899119" y="585635"/>
                  </a:lnTo>
                  <a:lnTo>
                    <a:pt x="1920468" y="554329"/>
                  </a:lnTo>
                  <a:close/>
                </a:path>
                <a:path w="1923414" h="777240">
                  <a:moveTo>
                    <a:pt x="1923415" y="684085"/>
                  </a:moveTo>
                  <a:lnTo>
                    <a:pt x="1922957" y="678167"/>
                  </a:lnTo>
                  <a:lnTo>
                    <a:pt x="1918703" y="674204"/>
                  </a:lnTo>
                  <a:lnTo>
                    <a:pt x="1910943" y="672757"/>
                  </a:lnTo>
                  <a:lnTo>
                    <a:pt x="30873" y="730592"/>
                  </a:lnTo>
                  <a:lnTo>
                    <a:pt x="21450" y="732688"/>
                  </a:lnTo>
                  <a:lnTo>
                    <a:pt x="13601" y="737882"/>
                  </a:lnTo>
                  <a:lnTo>
                    <a:pt x="8128" y="745363"/>
                  </a:lnTo>
                  <a:lnTo>
                    <a:pt x="5854" y="754380"/>
                  </a:lnTo>
                  <a:lnTo>
                    <a:pt x="7327" y="763168"/>
                  </a:lnTo>
                  <a:lnTo>
                    <a:pt x="12065" y="770318"/>
                  </a:lnTo>
                  <a:lnTo>
                    <a:pt x="19316" y="775131"/>
                  </a:lnTo>
                  <a:lnTo>
                    <a:pt x="28384" y="776897"/>
                  </a:lnTo>
                  <a:lnTo>
                    <a:pt x="1863712" y="735317"/>
                  </a:lnTo>
                  <a:lnTo>
                    <a:pt x="1902040" y="715416"/>
                  </a:lnTo>
                  <a:lnTo>
                    <a:pt x="1923415" y="684085"/>
                  </a:lnTo>
                  <a:close/>
                </a:path>
              </a:pathLst>
            </a:custGeom>
            <a:solidFill>
              <a:srgbClr val="D3E1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218632" y="5221678"/>
              <a:ext cx="344462" cy="378235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361046" y="5256640"/>
              <a:ext cx="170710" cy="215035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929677" y="5525978"/>
              <a:ext cx="974167" cy="230037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3586822" y="5562877"/>
              <a:ext cx="48260" cy="13970"/>
            </a:xfrm>
            <a:custGeom>
              <a:avLst/>
              <a:gdLst/>
              <a:ahLst/>
              <a:cxnLst/>
              <a:rect l="l" t="t" r="r" b="b"/>
              <a:pathLst>
                <a:path w="48260" h="13970">
                  <a:moveTo>
                    <a:pt x="3031" y="13467"/>
                  </a:moveTo>
                  <a:lnTo>
                    <a:pt x="157" y="10716"/>
                  </a:lnTo>
                  <a:lnTo>
                    <a:pt x="0" y="3811"/>
                  </a:lnTo>
                  <a:lnTo>
                    <a:pt x="2717" y="964"/>
                  </a:lnTo>
                  <a:lnTo>
                    <a:pt x="41623" y="95"/>
                  </a:lnTo>
                  <a:lnTo>
                    <a:pt x="45059" y="0"/>
                  </a:lnTo>
                  <a:lnTo>
                    <a:pt x="47933" y="2716"/>
                  </a:lnTo>
                  <a:lnTo>
                    <a:pt x="48091" y="9656"/>
                  </a:lnTo>
                  <a:lnTo>
                    <a:pt x="45340" y="12496"/>
                  </a:lnTo>
                  <a:lnTo>
                    <a:pt x="41904" y="12591"/>
                  </a:lnTo>
                  <a:lnTo>
                    <a:pt x="6467" y="13372"/>
                  </a:lnTo>
                  <a:lnTo>
                    <a:pt x="3031" y="13467"/>
                  </a:lnTo>
                  <a:close/>
                </a:path>
              </a:pathLst>
            </a:custGeom>
            <a:solidFill>
              <a:srgbClr val="90B3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657689" y="5559182"/>
              <a:ext cx="206921" cy="12099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616280" y="5667041"/>
              <a:ext cx="1628623" cy="23539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649800" y="8069293"/>
              <a:ext cx="358126" cy="533631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2971812" y="8962923"/>
              <a:ext cx="622935" cy="760095"/>
            </a:xfrm>
            <a:custGeom>
              <a:avLst/>
              <a:gdLst/>
              <a:ahLst/>
              <a:cxnLst/>
              <a:rect l="l" t="t" r="r" b="b"/>
              <a:pathLst>
                <a:path w="622935" h="760095">
                  <a:moveTo>
                    <a:pt x="622617" y="60794"/>
                  </a:moveTo>
                  <a:lnTo>
                    <a:pt x="617829" y="37185"/>
                  </a:lnTo>
                  <a:lnTo>
                    <a:pt x="604761" y="17856"/>
                  </a:lnTo>
                  <a:lnTo>
                    <a:pt x="585431" y="4800"/>
                  </a:lnTo>
                  <a:lnTo>
                    <a:pt x="561822" y="0"/>
                  </a:lnTo>
                  <a:lnTo>
                    <a:pt x="60794" y="0"/>
                  </a:lnTo>
                  <a:lnTo>
                    <a:pt x="37185" y="4800"/>
                  </a:lnTo>
                  <a:lnTo>
                    <a:pt x="17856" y="17856"/>
                  </a:lnTo>
                  <a:lnTo>
                    <a:pt x="4787" y="37185"/>
                  </a:lnTo>
                  <a:lnTo>
                    <a:pt x="0" y="60794"/>
                  </a:lnTo>
                  <a:lnTo>
                    <a:pt x="0" y="115760"/>
                  </a:lnTo>
                  <a:lnTo>
                    <a:pt x="4787" y="139369"/>
                  </a:lnTo>
                  <a:lnTo>
                    <a:pt x="17856" y="158711"/>
                  </a:lnTo>
                  <a:lnTo>
                    <a:pt x="37185" y="171780"/>
                  </a:lnTo>
                  <a:lnTo>
                    <a:pt x="60794" y="176568"/>
                  </a:lnTo>
                  <a:lnTo>
                    <a:pt x="273253" y="176568"/>
                  </a:lnTo>
                  <a:lnTo>
                    <a:pt x="273253" y="722998"/>
                  </a:lnTo>
                  <a:lnTo>
                    <a:pt x="55689" y="722998"/>
                  </a:lnTo>
                  <a:lnTo>
                    <a:pt x="55689" y="725538"/>
                  </a:lnTo>
                  <a:lnTo>
                    <a:pt x="53911" y="725538"/>
                  </a:lnTo>
                  <a:lnTo>
                    <a:pt x="53911" y="759828"/>
                  </a:lnTo>
                  <a:lnTo>
                    <a:pt x="549122" y="759828"/>
                  </a:lnTo>
                  <a:lnTo>
                    <a:pt x="549122" y="725538"/>
                  </a:lnTo>
                  <a:lnTo>
                    <a:pt x="547344" y="725538"/>
                  </a:lnTo>
                  <a:lnTo>
                    <a:pt x="547344" y="722998"/>
                  </a:lnTo>
                  <a:lnTo>
                    <a:pt x="329780" y="722998"/>
                  </a:lnTo>
                  <a:lnTo>
                    <a:pt x="329780" y="176568"/>
                  </a:lnTo>
                  <a:lnTo>
                    <a:pt x="561822" y="176568"/>
                  </a:lnTo>
                  <a:lnTo>
                    <a:pt x="585431" y="171780"/>
                  </a:lnTo>
                  <a:lnTo>
                    <a:pt x="604761" y="158711"/>
                  </a:lnTo>
                  <a:lnTo>
                    <a:pt x="617829" y="139369"/>
                  </a:lnTo>
                  <a:lnTo>
                    <a:pt x="622617" y="115760"/>
                  </a:lnTo>
                  <a:lnTo>
                    <a:pt x="622617" y="60794"/>
                  </a:lnTo>
                  <a:close/>
                </a:path>
              </a:pathLst>
            </a:custGeom>
            <a:solidFill>
              <a:srgbClr val="1A0E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656659" y="8692230"/>
              <a:ext cx="401660" cy="1003213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2748940" y="9454678"/>
              <a:ext cx="289560" cy="283210"/>
            </a:xfrm>
            <a:custGeom>
              <a:avLst/>
              <a:gdLst/>
              <a:ahLst/>
              <a:cxnLst/>
              <a:rect l="l" t="t" r="r" b="b"/>
              <a:pathLst>
                <a:path w="289560" h="283209">
                  <a:moveTo>
                    <a:pt x="213228" y="228370"/>
                  </a:moveTo>
                  <a:lnTo>
                    <a:pt x="130468" y="228370"/>
                  </a:lnTo>
                  <a:lnTo>
                    <a:pt x="159555" y="218722"/>
                  </a:lnTo>
                  <a:lnTo>
                    <a:pt x="184134" y="175250"/>
                  </a:lnTo>
                  <a:lnTo>
                    <a:pt x="205205" y="101097"/>
                  </a:lnTo>
                  <a:lnTo>
                    <a:pt x="219929" y="31076"/>
                  </a:lnTo>
                  <a:lnTo>
                    <a:pt x="225467" y="0"/>
                  </a:lnTo>
                  <a:lnTo>
                    <a:pt x="259064" y="436"/>
                  </a:lnTo>
                  <a:lnTo>
                    <a:pt x="278315" y="5258"/>
                  </a:lnTo>
                  <a:lnTo>
                    <a:pt x="287053" y="10823"/>
                  </a:lnTo>
                  <a:lnTo>
                    <a:pt x="289114" y="13488"/>
                  </a:lnTo>
                  <a:lnTo>
                    <a:pt x="274195" y="88891"/>
                  </a:lnTo>
                  <a:lnTo>
                    <a:pt x="241372" y="171385"/>
                  </a:lnTo>
                  <a:lnTo>
                    <a:pt x="213228" y="228370"/>
                  </a:lnTo>
                  <a:close/>
                </a:path>
                <a:path w="289560" h="283209">
                  <a:moveTo>
                    <a:pt x="92371" y="283130"/>
                  </a:moveTo>
                  <a:lnTo>
                    <a:pt x="43306" y="279940"/>
                  </a:lnTo>
                  <a:lnTo>
                    <a:pt x="9069" y="272341"/>
                  </a:lnTo>
                  <a:lnTo>
                    <a:pt x="0" y="263123"/>
                  </a:lnTo>
                  <a:lnTo>
                    <a:pt x="17347" y="247094"/>
                  </a:lnTo>
                  <a:lnTo>
                    <a:pt x="38835" y="233647"/>
                  </a:lnTo>
                  <a:lnTo>
                    <a:pt x="57117" y="224396"/>
                  </a:lnTo>
                  <a:lnTo>
                    <a:pt x="64844" y="220954"/>
                  </a:lnTo>
                  <a:lnTo>
                    <a:pt x="74880" y="223705"/>
                  </a:lnTo>
                  <a:lnTo>
                    <a:pt x="99498" y="228104"/>
                  </a:lnTo>
                  <a:lnTo>
                    <a:pt x="213228" y="228370"/>
                  </a:lnTo>
                  <a:lnTo>
                    <a:pt x="208549" y="237843"/>
                  </a:lnTo>
                  <a:lnTo>
                    <a:pt x="193630" y="265135"/>
                  </a:lnTo>
                  <a:lnTo>
                    <a:pt x="145925" y="279124"/>
                  </a:lnTo>
                  <a:lnTo>
                    <a:pt x="92371" y="283130"/>
                  </a:lnTo>
                  <a:close/>
                </a:path>
              </a:pathLst>
            </a:custGeom>
            <a:solidFill>
              <a:srgbClr val="3740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184254" y="8723792"/>
              <a:ext cx="848352" cy="994613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2707713" y="8577384"/>
              <a:ext cx="949325" cy="403225"/>
            </a:xfrm>
            <a:custGeom>
              <a:avLst/>
              <a:gdLst/>
              <a:ahLst/>
              <a:cxnLst/>
              <a:rect l="l" t="t" r="r" b="b"/>
              <a:pathLst>
                <a:path w="949325" h="403225">
                  <a:moveTo>
                    <a:pt x="299927" y="402736"/>
                  </a:moveTo>
                  <a:lnTo>
                    <a:pt x="0" y="146408"/>
                  </a:lnTo>
                  <a:lnTo>
                    <a:pt x="208399" y="71312"/>
                  </a:lnTo>
                  <a:lnTo>
                    <a:pt x="275399" y="46378"/>
                  </a:lnTo>
                  <a:lnTo>
                    <a:pt x="383414" y="29826"/>
                  </a:lnTo>
                  <a:lnTo>
                    <a:pt x="565629" y="14917"/>
                  </a:lnTo>
                  <a:lnTo>
                    <a:pt x="813230" y="0"/>
                  </a:lnTo>
                  <a:lnTo>
                    <a:pt x="832994" y="30486"/>
                  </a:lnTo>
                  <a:lnTo>
                    <a:pt x="877247" y="103940"/>
                  </a:lnTo>
                  <a:lnTo>
                    <a:pt x="923432" y="193356"/>
                  </a:lnTo>
                  <a:lnTo>
                    <a:pt x="948990" y="271726"/>
                  </a:lnTo>
                  <a:lnTo>
                    <a:pt x="948312" y="316899"/>
                  </a:lnTo>
                  <a:lnTo>
                    <a:pt x="901248" y="375028"/>
                  </a:lnTo>
                  <a:lnTo>
                    <a:pt x="851786" y="390061"/>
                  </a:lnTo>
                  <a:lnTo>
                    <a:pt x="782987" y="397124"/>
                  </a:lnTo>
                  <a:lnTo>
                    <a:pt x="651971" y="400403"/>
                  </a:lnTo>
                  <a:lnTo>
                    <a:pt x="299927" y="402736"/>
                  </a:lnTo>
                  <a:close/>
                </a:path>
              </a:pathLst>
            </a:custGeom>
            <a:solidFill>
              <a:srgbClr val="FE6F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125699" y="9650544"/>
              <a:ext cx="372110" cy="107314"/>
            </a:xfrm>
            <a:custGeom>
              <a:avLst/>
              <a:gdLst/>
              <a:ahLst/>
              <a:cxnLst/>
              <a:rect l="l" t="t" r="r" b="b"/>
              <a:pathLst>
                <a:path w="372110" h="107315">
                  <a:moveTo>
                    <a:pt x="371776" y="46549"/>
                  </a:moveTo>
                  <a:lnTo>
                    <a:pt x="103963" y="46549"/>
                  </a:lnTo>
                  <a:lnTo>
                    <a:pt x="145038" y="43580"/>
                  </a:lnTo>
                  <a:lnTo>
                    <a:pt x="195627" y="38157"/>
                  </a:lnTo>
                  <a:lnTo>
                    <a:pt x="250462" y="29563"/>
                  </a:lnTo>
                  <a:lnTo>
                    <a:pt x="304276" y="17083"/>
                  </a:lnTo>
                  <a:lnTo>
                    <a:pt x="351803" y="0"/>
                  </a:lnTo>
                  <a:lnTo>
                    <a:pt x="357061" y="6068"/>
                  </a:lnTo>
                  <a:lnTo>
                    <a:pt x="366801" y="22336"/>
                  </a:lnTo>
                  <a:lnTo>
                    <a:pt x="371973" y="45895"/>
                  </a:lnTo>
                  <a:lnTo>
                    <a:pt x="371776" y="46549"/>
                  </a:lnTo>
                  <a:close/>
                </a:path>
                <a:path w="372110" h="107315">
                  <a:moveTo>
                    <a:pt x="89544" y="106894"/>
                  </a:moveTo>
                  <a:lnTo>
                    <a:pt x="0" y="101522"/>
                  </a:lnTo>
                  <a:lnTo>
                    <a:pt x="3884" y="95119"/>
                  </a:lnTo>
                  <a:lnTo>
                    <a:pt x="18984" y="77892"/>
                  </a:lnTo>
                  <a:lnTo>
                    <a:pt x="50474" y="52814"/>
                  </a:lnTo>
                  <a:lnTo>
                    <a:pt x="103525" y="22856"/>
                  </a:lnTo>
                  <a:lnTo>
                    <a:pt x="97078" y="27818"/>
                  </a:lnTo>
                  <a:lnTo>
                    <a:pt x="93266" y="33464"/>
                  </a:lnTo>
                  <a:lnTo>
                    <a:pt x="93609" y="39745"/>
                  </a:lnTo>
                  <a:lnTo>
                    <a:pt x="97408" y="44744"/>
                  </a:lnTo>
                  <a:lnTo>
                    <a:pt x="103963" y="46549"/>
                  </a:lnTo>
                  <a:lnTo>
                    <a:pt x="371776" y="46549"/>
                  </a:lnTo>
                  <a:lnTo>
                    <a:pt x="363526" y="73840"/>
                  </a:lnTo>
                  <a:lnTo>
                    <a:pt x="317640" y="81398"/>
                  </a:lnTo>
                  <a:lnTo>
                    <a:pt x="210869" y="96301"/>
                  </a:lnTo>
                  <a:lnTo>
                    <a:pt x="89544" y="106894"/>
                  </a:lnTo>
                  <a:close/>
                </a:path>
              </a:pathLst>
            </a:custGeom>
            <a:solidFill>
              <a:srgbClr val="3740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876570" y="7407765"/>
              <a:ext cx="817186" cy="1209185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184450" y="8654407"/>
              <a:ext cx="584318" cy="1101936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151846" y="8654407"/>
              <a:ext cx="584323" cy="1101936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032115" y="8605873"/>
              <a:ext cx="2835636" cy="117919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615632" y="8880207"/>
              <a:ext cx="737235" cy="943610"/>
            </a:xfrm>
            <a:custGeom>
              <a:avLst/>
              <a:gdLst/>
              <a:ahLst/>
              <a:cxnLst/>
              <a:rect l="l" t="t" r="r" b="b"/>
              <a:pathLst>
                <a:path w="737235" h="943609">
                  <a:moveTo>
                    <a:pt x="737095" y="94361"/>
                  </a:moveTo>
                  <a:lnTo>
                    <a:pt x="713841" y="35598"/>
                  </a:lnTo>
                  <a:lnTo>
                    <a:pt x="652170" y="10109"/>
                  </a:lnTo>
                  <a:lnTo>
                    <a:pt x="88442" y="0"/>
                  </a:lnTo>
                  <a:lnTo>
                    <a:pt x="54330" y="5803"/>
                  </a:lnTo>
                  <a:lnTo>
                    <a:pt x="26314" y="22745"/>
                  </a:lnTo>
                  <a:lnTo>
                    <a:pt x="7251" y="48247"/>
                  </a:lnTo>
                  <a:lnTo>
                    <a:pt x="63" y="79679"/>
                  </a:lnTo>
                  <a:lnTo>
                    <a:pt x="0" y="85813"/>
                  </a:lnTo>
                  <a:lnTo>
                    <a:pt x="6438" y="116954"/>
                  </a:lnTo>
                  <a:lnTo>
                    <a:pt x="24574" y="142557"/>
                  </a:lnTo>
                  <a:lnTo>
                    <a:pt x="51701" y="160032"/>
                  </a:lnTo>
                  <a:lnTo>
                    <a:pt x="85115" y="166839"/>
                  </a:lnTo>
                  <a:lnTo>
                    <a:pt x="90589" y="166941"/>
                  </a:lnTo>
                  <a:lnTo>
                    <a:pt x="86880" y="188239"/>
                  </a:lnTo>
                  <a:lnTo>
                    <a:pt x="80606" y="228892"/>
                  </a:lnTo>
                  <a:lnTo>
                    <a:pt x="73787" y="276910"/>
                  </a:lnTo>
                  <a:lnTo>
                    <a:pt x="66560" y="330987"/>
                  </a:lnTo>
                  <a:lnTo>
                    <a:pt x="59118" y="389813"/>
                  </a:lnTo>
                  <a:lnTo>
                    <a:pt x="51574" y="452081"/>
                  </a:lnTo>
                  <a:lnTo>
                    <a:pt x="44119" y="516496"/>
                  </a:lnTo>
                  <a:lnTo>
                    <a:pt x="36880" y="581748"/>
                  </a:lnTo>
                  <a:lnTo>
                    <a:pt x="30035" y="646531"/>
                  </a:lnTo>
                  <a:lnTo>
                    <a:pt x="23736" y="709523"/>
                  </a:lnTo>
                  <a:lnTo>
                    <a:pt x="18122" y="769442"/>
                  </a:lnTo>
                  <a:lnTo>
                    <a:pt x="13373" y="824979"/>
                  </a:lnTo>
                  <a:lnTo>
                    <a:pt x="9613" y="874814"/>
                  </a:lnTo>
                  <a:lnTo>
                    <a:pt x="7023" y="917663"/>
                  </a:lnTo>
                  <a:lnTo>
                    <a:pt x="8597" y="927595"/>
                  </a:lnTo>
                  <a:lnTo>
                    <a:pt x="13779" y="935786"/>
                  </a:lnTo>
                  <a:lnTo>
                    <a:pt x="21729" y="941349"/>
                  </a:lnTo>
                  <a:lnTo>
                    <a:pt x="31597" y="943394"/>
                  </a:lnTo>
                  <a:lnTo>
                    <a:pt x="40246" y="941832"/>
                  </a:lnTo>
                  <a:lnTo>
                    <a:pt x="47586" y="937475"/>
                  </a:lnTo>
                  <a:lnTo>
                    <a:pt x="53009" y="930884"/>
                  </a:lnTo>
                  <a:lnTo>
                    <a:pt x="55892" y="922578"/>
                  </a:lnTo>
                  <a:lnTo>
                    <a:pt x="173583" y="168351"/>
                  </a:lnTo>
                  <a:lnTo>
                    <a:pt x="565073" y="175018"/>
                  </a:lnTo>
                  <a:lnTo>
                    <a:pt x="681736" y="922578"/>
                  </a:lnTo>
                  <a:lnTo>
                    <a:pt x="706031" y="943394"/>
                  </a:lnTo>
                  <a:lnTo>
                    <a:pt x="715899" y="941349"/>
                  </a:lnTo>
                  <a:lnTo>
                    <a:pt x="723849" y="935786"/>
                  </a:lnTo>
                  <a:lnTo>
                    <a:pt x="729043" y="927595"/>
                  </a:lnTo>
                  <a:lnTo>
                    <a:pt x="730605" y="917663"/>
                  </a:lnTo>
                  <a:lnTo>
                    <a:pt x="728014" y="874814"/>
                  </a:lnTo>
                  <a:lnTo>
                    <a:pt x="724268" y="824979"/>
                  </a:lnTo>
                  <a:lnTo>
                    <a:pt x="719505" y="769442"/>
                  </a:lnTo>
                  <a:lnTo>
                    <a:pt x="713892" y="709523"/>
                  </a:lnTo>
                  <a:lnTo>
                    <a:pt x="707593" y="646531"/>
                  </a:lnTo>
                  <a:lnTo>
                    <a:pt x="700747" y="581748"/>
                  </a:lnTo>
                  <a:lnTo>
                    <a:pt x="693508" y="516496"/>
                  </a:lnTo>
                  <a:lnTo>
                    <a:pt x="686054" y="452081"/>
                  </a:lnTo>
                  <a:lnTo>
                    <a:pt x="678522" y="389813"/>
                  </a:lnTo>
                  <a:lnTo>
                    <a:pt x="671068" y="330987"/>
                  </a:lnTo>
                  <a:lnTo>
                    <a:pt x="663841" y="276910"/>
                  </a:lnTo>
                  <a:lnTo>
                    <a:pt x="657021" y="228892"/>
                  </a:lnTo>
                  <a:lnTo>
                    <a:pt x="650748" y="188239"/>
                  </a:lnTo>
                  <a:lnTo>
                    <a:pt x="648677" y="176428"/>
                  </a:lnTo>
                  <a:lnTo>
                    <a:pt x="681837" y="170929"/>
                  </a:lnTo>
                  <a:lnTo>
                    <a:pt x="709422" y="154774"/>
                  </a:lnTo>
                  <a:lnTo>
                    <a:pt x="728649" y="130327"/>
                  </a:lnTo>
                  <a:lnTo>
                    <a:pt x="736803" y="99961"/>
                  </a:lnTo>
                  <a:lnTo>
                    <a:pt x="737095" y="94361"/>
                  </a:lnTo>
                  <a:close/>
                </a:path>
              </a:pathLst>
            </a:custGeom>
            <a:solidFill>
              <a:srgbClr val="90B3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421955" y="9616224"/>
              <a:ext cx="366011" cy="103048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962537" y="9510105"/>
              <a:ext cx="327998" cy="238770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95286" y="8711796"/>
              <a:ext cx="781230" cy="926747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58978" y="8707327"/>
              <a:ext cx="1368239" cy="963835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674014" y="7797205"/>
              <a:ext cx="506730" cy="924560"/>
            </a:xfrm>
            <a:custGeom>
              <a:avLst/>
              <a:gdLst/>
              <a:ahLst/>
              <a:cxnLst/>
              <a:rect l="l" t="t" r="r" b="b"/>
              <a:pathLst>
                <a:path w="506730" h="924559">
                  <a:moveTo>
                    <a:pt x="109594" y="924464"/>
                  </a:moveTo>
                  <a:lnTo>
                    <a:pt x="0" y="908260"/>
                  </a:lnTo>
                  <a:lnTo>
                    <a:pt x="0" y="854594"/>
                  </a:lnTo>
                  <a:lnTo>
                    <a:pt x="4706" y="714369"/>
                  </a:lnTo>
                  <a:lnTo>
                    <a:pt x="21180" y="518748"/>
                  </a:lnTo>
                  <a:lnTo>
                    <a:pt x="56481" y="298894"/>
                  </a:lnTo>
                  <a:lnTo>
                    <a:pt x="68658" y="252889"/>
                  </a:lnTo>
                  <a:lnTo>
                    <a:pt x="85211" y="208582"/>
                  </a:lnTo>
                  <a:lnTo>
                    <a:pt x="105968" y="166275"/>
                  </a:lnTo>
                  <a:lnTo>
                    <a:pt x="130756" y="126270"/>
                  </a:lnTo>
                  <a:lnTo>
                    <a:pt x="159403" y="88870"/>
                  </a:lnTo>
                  <a:lnTo>
                    <a:pt x="191735" y="54375"/>
                  </a:lnTo>
                  <a:lnTo>
                    <a:pt x="227582" y="23089"/>
                  </a:lnTo>
                  <a:lnTo>
                    <a:pt x="256894" y="0"/>
                  </a:lnTo>
                  <a:lnTo>
                    <a:pt x="403693" y="59633"/>
                  </a:lnTo>
                  <a:lnTo>
                    <a:pt x="479131" y="189973"/>
                  </a:lnTo>
                  <a:lnTo>
                    <a:pt x="493851" y="230974"/>
                  </a:lnTo>
                  <a:lnTo>
                    <a:pt x="502773" y="280562"/>
                  </a:lnTo>
                  <a:lnTo>
                    <a:pt x="506431" y="335409"/>
                  </a:lnTo>
                  <a:lnTo>
                    <a:pt x="505361" y="392187"/>
                  </a:lnTo>
                  <a:lnTo>
                    <a:pt x="500097" y="447567"/>
                  </a:lnTo>
                  <a:lnTo>
                    <a:pt x="491176" y="498219"/>
                  </a:lnTo>
                  <a:lnTo>
                    <a:pt x="479131" y="540816"/>
                  </a:lnTo>
                  <a:lnTo>
                    <a:pt x="460004" y="595715"/>
                  </a:lnTo>
                  <a:lnTo>
                    <a:pt x="442018" y="650146"/>
                  </a:lnTo>
                  <a:lnTo>
                    <a:pt x="425334" y="703144"/>
                  </a:lnTo>
                  <a:lnTo>
                    <a:pt x="410110" y="753744"/>
                  </a:lnTo>
                  <a:lnTo>
                    <a:pt x="396505" y="800981"/>
                  </a:lnTo>
                  <a:lnTo>
                    <a:pt x="384677" y="843888"/>
                  </a:lnTo>
                  <a:lnTo>
                    <a:pt x="374786" y="881500"/>
                  </a:lnTo>
                  <a:lnTo>
                    <a:pt x="366989" y="912852"/>
                  </a:lnTo>
                  <a:lnTo>
                    <a:pt x="327065" y="917297"/>
                  </a:lnTo>
                  <a:lnTo>
                    <a:pt x="229941" y="924322"/>
                  </a:lnTo>
                  <a:lnTo>
                    <a:pt x="109594" y="924464"/>
                  </a:lnTo>
                  <a:close/>
                </a:path>
              </a:pathLst>
            </a:custGeom>
            <a:solidFill>
              <a:srgbClr val="FE6F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917152" y="7322907"/>
              <a:ext cx="398275" cy="562529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803642" y="7953168"/>
              <a:ext cx="600710" cy="619760"/>
            </a:xfrm>
            <a:custGeom>
              <a:avLst/>
              <a:gdLst/>
              <a:ahLst/>
              <a:cxnLst/>
              <a:rect l="l" t="t" r="r" b="b"/>
              <a:pathLst>
                <a:path w="600710" h="619759">
                  <a:moveTo>
                    <a:pt x="405411" y="619741"/>
                  </a:moveTo>
                  <a:lnTo>
                    <a:pt x="336772" y="610173"/>
                  </a:lnTo>
                  <a:lnTo>
                    <a:pt x="266842" y="584634"/>
                  </a:lnTo>
                  <a:lnTo>
                    <a:pt x="232201" y="565087"/>
                  </a:lnTo>
                  <a:lnTo>
                    <a:pt x="198062" y="540519"/>
                  </a:lnTo>
                  <a:lnTo>
                    <a:pt x="164918" y="510728"/>
                  </a:lnTo>
                  <a:lnTo>
                    <a:pt x="132872" y="475220"/>
                  </a:lnTo>
                  <a:lnTo>
                    <a:pt x="102385" y="433813"/>
                  </a:lnTo>
                  <a:lnTo>
                    <a:pt x="73711" y="386132"/>
                  </a:lnTo>
                  <a:lnTo>
                    <a:pt x="47155" y="331853"/>
                  </a:lnTo>
                  <a:lnTo>
                    <a:pt x="23021" y="270648"/>
                  </a:lnTo>
                  <a:lnTo>
                    <a:pt x="1614" y="202193"/>
                  </a:lnTo>
                  <a:lnTo>
                    <a:pt x="0" y="187973"/>
                  </a:lnTo>
                  <a:lnTo>
                    <a:pt x="1798" y="166620"/>
                  </a:lnTo>
                  <a:lnTo>
                    <a:pt x="15276" y="111213"/>
                  </a:lnTo>
                  <a:lnTo>
                    <a:pt x="41328" y="53375"/>
                  </a:lnTo>
                  <a:lnTo>
                    <a:pt x="79232" y="10503"/>
                  </a:lnTo>
                  <a:lnTo>
                    <a:pt x="128271" y="0"/>
                  </a:lnTo>
                  <a:lnTo>
                    <a:pt x="156740" y="12323"/>
                  </a:lnTo>
                  <a:lnTo>
                    <a:pt x="187722" y="39263"/>
                  </a:lnTo>
                  <a:lnTo>
                    <a:pt x="221128" y="82995"/>
                  </a:lnTo>
                  <a:lnTo>
                    <a:pt x="221399" y="88308"/>
                  </a:lnTo>
                  <a:lnTo>
                    <a:pt x="221686" y="102192"/>
                  </a:lnTo>
                  <a:lnTo>
                    <a:pt x="222421" y="123435"/>
                  </a:lnTo>
                  <a:lnTo>
                    <a:pt x="226965" y="183143"/>
                  </a:lnTo>
                  <a:lnTo>
                    <a:pt x="238495" y="257727"/>
                  </a:lnTo>
                  <a:lnTo>
                    <a:pt x="247962" y="297565"/>
                  </a:lnTo>
                  <a:lnTo>
                    <a:pt x="260474" y="337483"/>
                  </a:lnTo>
                  <a:lnTo>
                    <a:pt x="276465" y="376267"/>
                  </a:lnTo>
                  <a:lnTo>
                    <a:pt x="296366" y="412705"/>
                  </a:lnTo>
                  <a:lnTo>
                    <a:pt x="320611" y="445583"/>
                  </a:lnTo>
                  <a:lnTo>
                    <a:pt x="349632" y="473688"/>
                  </a:lnTo>
                  <a:lnTo>
                    <a:pt x="383864" y="495807"/>
                  </a:lnTo>
                  <a:lnTo>
                    <a:pt x="423737" y="510728"/>
                  </a:lnTo>
                  <a:lnTo>
                    <a:pt x="469686" y="517236"/>
                  </a:lnTo>
                  <a:lnTo>
                    <a:pt x="582187" y="517236"/>
                  </a:lnTo>
                  <a:lnTo>
                    <a:pt x="584324" y="529651"/>
                  </a:lnTo>
                  <a:lnTo>
                    <a:pt x="590290" y="546714"/>
                  </a:lnTo>
                  <a:lnTo>
                    <a:pt x="600252" y="565087"/>
                  </a:lnTo>
                  <a:lnTo>
                    <a:pt x="579181" y="578683"/>
                  </a:lnTo>
                  <a:lnTo>
                    <a:pt x="529055" y="601389"/>
                  </a:lnTo>
                  <a:lnTo>
                    <a:pt x="470318" y="615944"/>
                  </a:lnTo>
                  <a:lnTo>
                    <a:pt x="438483" y="619350"/>
                  </a:lnTo>
                  <a:lnTo>
                    <a:pt x="405411" y="619741"/>
                  </a:lnTo>
                  <a:close/>
                </a:path>
                <a:path w="600710" h="619759">
                  <a:moveTo>
                    <a:pt x="582187" y="517236"/>
                  </a:moveTo>
                  <a:lnTo>
                    <a:pt x="469686" y="517236"/>
                  </a:lnTo>
                  <a:lnTo>
                    <a:pt x="522143" y="514119"/>
                  </a:lnTo>
                  <a:lnTo>
                    <a:pt x="581541" y="500164"/>
                  </a:lnTo>
                  <a:lnTo>
                    <a:pt x="581651" y="514119"/>
                  </a:lnTo>
                  <a:lnTo>
                    <a:pt x="582187" y="517236"/>
                  </a:lnTo>
                  <a:close/>
                </a:path>
              </a:pathLst>
            </a:custGeom>
            <a:solidFill>
              <a:srgbClr val="FE6F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791552" y="8055431"/>
              <a:ext cx="316865" cy="438150"/>
            </a:xfrm>
            <a:custGeom>
              <a:avLst/>
              <a:gdLst/>
              <a:ahLst/>
              <a:cxnLst/>
              <a:rect l="l" t="t" r="r" b="b"/>
              <a:pathLst>
                <a:path w="316865" h="438150">
                  <a:moveTo>
                    <a:pt x="211670" y="427482"/>
                  </a:moveTo>
                  <a:lnTo>
                    <a:pt x="211328" y="423595"/>
                  </a:lnTo>
                  <a:lnTo>
                    <a:pt x="207251" y="420179"/>
                  </a:lnTo>
                  <a:lnTo>
                    <a:pt x="176949" y="392087"/>
                  </a:lnTo>
                  <a:lnTo>
                    <a:pt x="148577" y="360210"/>
                  </a:lnTo>
                  <a:lnTo>
                    <a:pt x="122148" y="324599"/>
                  </a:lnTo>
                  <a:lnTo>
                    <a:pt x="97688" y="285267"/>
                  </a:lnTo>
                  <a:lnTo>
                    <a:pt x="75222" y="242277"/>
                  </a:lnTo>
                  <a:lnTo>
                    <a:pt x="54762" y="195656"/>
                  </a:lnTo>
                  <a:lnTo>
                    <a:pt x="36322" y="145427"/>
                  </a:lnTo>
                  <a:lnTo>
                    <a:pt x="19951" y="91630"/>
                  </a:lnTo>
                  <a:lnTo>
                    <a:pt x="18542" y="86525"/>
                  </a:lnTo>
                  <a:lnTo>
                    <a:pt x="13233" y="83502"/>
                  </a:lnTo>
                  <a:lnTo>
                    <a:pt x="2997" y="86321"/>
                  </a:lnTo>
                  <a:lnTo>
                    <a:pt x="0" y="91630"/>
                  </a:lnTo>
                  <a:lnTo>
                    <a:pt x="1409" y="96761"/>
                  </a:lnTo>
                  <a:lnTo>
                    <a:pt x="18237" y="151955"/>
                  </a:lnTo>
                  <a:lnTo>
                    <a:pt x="37198" y="203530"/>
                  </a:lnTo>
                  <a:lnTo>
                    <a:pt x="58293" y="251460"/>
                  </a:lnTo>
                  <a:lnTo>
                    <a:pt x="81495" y="295681"/>
                  </a:lnTo>
                  <a:lnTo>
                    <a:pt x="106781" y="336181"/>
                  </a:lnTo>
                  <a:lnTo>
                    <a:pt x="134112" y="372910"/>
                  </a:lnTo>
                  <a:lnTo>
                    <a:pt x="163499" y="405841"/>
                  </a:lnTo>
                  <a:lnTo>
                    <a:pt x="194894" y="434924"/>
                  </a:lnTo>
                  <a:lnTo>
                    <a:pt x="201815" y="437857"/>
                  </a:lnTo>
                  <a:lnTo>
                    <a:pt x="205879" y="436791"/>
                  </a:lnTo>
                  <a:lnTo>
                    <a:pt x="211670" y="429882"/>
                  </a:lnTo>
                  <a:lnTo>
                    <a:pt x="211670" y="427482"/>
                  </a:lnTo>
                  <a:close/>
                </a:path>
                <a:path w="316865" h="438150">
                  <a:moveTo>
                    <a:pt x="316788" y="304609"/>
                  </a:moveTo>
                  <a:lnTo>
                    <a:pt x="289382" y="253403"/>
                  </a:lnTo>
                  <a:lnTo>
                    <a:pt x="270497" y="201320"/>
                  </a:lnTo>
                  <a:lnTo>
                    <a:pt x="257149" y="148031"/>
                  </a:lnTo>
                  <a:lnTo>
                    <a:pt x="248386" y="96393"/>
                  </a:lnTo>
                  <a:lnTo>
                    <a:pt x="243281" y="49250"/>
                  </a:lnTo>
                  <a:lnTo>
                    <a:pt x="240855" y="9436"/>
                  </a:lnTo>
                  <a:lnTo>
                    <a:pt x="240652" y="4127"/>
                  </a:lnTo>
                  <a:lnTo>
                    <a:pt x="236181" y="0"/>
                  </a:lnTo>
                  <a:lnTo>
                    <a:pt x="225564" y="419"/>
                  </a:lnTo>
                  <a:lnTo>
                    <a:pt x="221424" y="4876"/>
                  </a:lnTo>
                  <a:lnTo>
                    <a:pt x="221640" y="10198"/>
                  </a:lnTo>
                  <a:lnTo>
                    <a:pt x="224561" y="57010"/>
                  </a:lnTo>
                  <a:lnTo>
                    <a:pt x="230390" y="107823"/>
                  </a:lnTo>
                  <a:lnTo>
                    <a:pt x="239915" y="160667"/>
                  </a:lnTo>
                  <a:lnTo>
                    <a:pt x="253936" y="213588"/>
                  </a:lnTo>
                  <a:lnTo>
                    <a:pt x="273215" y="264629"/>
                  </a:lnTo>
                  <a:lnTo>
                    <a:pt x="298577" y="311848"/>
                  </a:lnTo>
                  <a:lnTo>
                    <a:pt x="306425" y="316636"/>
                  </a:lnTo>
                  <a:lnTo>
                    <a:pt x="309359" y="316318"/>
                  </a:lnTo>
                  <a:lnTo>
                    <a:pt x="316331" y="311835"/>
                  </a:lnTo>
                  <a:lnTo>
                    <a:pt x="316788" y="309727"/>
                  </a:lnTo>
                  <a:lnTo>
                    <a:pt x="316788" y="304609"/>
                  </a:lnTo>
                  <a:close/>
                </a:path>
              </a:pathLst>
            </a:custGeom>
            <a:solidFill>
              <a:srgbClr val="E860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385183" y="8342223"/>
              <a:ext cx="222552" cy="176032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1778846" y="7058869"/>
              <a:ext cx="970915" cy="1035050"/>
            </a:xfrm>
            <a:custGeom>
              <a:avLst/>
              <a:gdLst/>
              <a:ahLst/>
              <a:cxnLst/>
              <a:rect l="l" t="t" r="r" b="b"/>
              <a:pathLst>
                <a:path w="970914" h="1035050">
                  <a:moveTo>
                    <a:pt x="684277" y="1034636"/>
                  </a:moveTo>
                  <a:lnTo>
                    <a:pt x="537742" y="954274"/>
                  </a:lnTo>
                  <a:lnTo>
                    <a:pt x="239145" y="751027"/>
                  </a:lnTo>
                  <a:lnTo>
                    <a:pt x="0" y="481654"/>
                  </a:lnTo>
                  <a:lnTo>
                    <a:pt x="31821" y="202912"/>
                  </a:lnTo>
                  <a:lnTo>
                    <a:pt x="65564" y="168175"/>
                  </a:lnTo>
                  <a:lnTo>
                    <a:pt x="101058" y="136896"/>
                  </a:lnTo>
                  <a:lnTo>
                    <a:pt x="138096" y="109010"/>
                  </a:lnTo>
                  <a:lnTo>
                    <a:pt x="176473" y="84451"/>
                  </a:lnTo>
                  <a:lnTo>
                    <a:pt x="215983" y="63155"/>
                  </a:lnTo>
                  <a:lnTo>
                    <a:pt x="256421" y="45057"/>
                  </a:lnTo>
                  <a:lnTo>
                    <a:pt x="297582" y="30093"/>
                  </a:lnTo>
                  <a:lnTo>
                    <a:pt x="339259" y="18196"/>
                  </a:lnTo>
                  <a:lnTo>
                    <a:pt x="381248" y="9304"/>
                  </a:lnTo>
                  <a:lnTo>
                    <a:pt x="423343" y="3350"/>
                  </a:lnTo>
                  <a:lnTo>
                    <a:pt x="465338" y="270"/>
                  </a:lnTo>
                  <a:lnTo>
                    <a:pt x="507028" y="0"/>
                  </a:lnTo>
                  <a:lnTo>
                    <a:pt x="548208" y="2473"/>
                  </a:lnTo>
                  <a:lnTo>
                    <a:pt x="588672" y="7627"/>
                  </a:lnTo>
                  <a:lnTo>
                    <a:pt x="628214" y="15395"/>
                  </a:lnTo>
                  <a:lnTo>
                    <a:pt x="666629" y="25712"/>
                  </a:lnTo>
                  <a:lnTo>
                    <a:pt x="703712" y="38516"/>
                  </a:lnTo>
                  <a:lnTo>
                    <a:pt x="739257" y="53739"/>
                  </a:lnTo>
                  <a:lnTo>
                    <a:pt x="804912" y="91187"/>
                  </a:lnTo>
                  <a:lnTo>
                    <a:pt x="861949" y="137539"/>
                  </a:lnTo>
                  <a:lnTo>
                    <a:pt x="908725" y="192275"/>
                  </a:lnTo>
                  <a:lnTo>
                    <a:pt x="943596" y="254878"/>
                  </a:lnTo>
                  <a:lnTo>
                    <a:pt x="964918" y="324829"/>
                  </a:lnTo>
                  <a:lnTo>
                    <a:pt x="970693" y="394908"/>
                  </a:lnTo>
                  <a:lnTo>
                    <a:pt x="967586" y="425048"/>
                  </a:lnTo>
                  <a:lnTo>
                    <a:pt x="951172" y="478845"/>
                  </a:lnTo>
                  <a:lnTo>
                    <a:pt x="923246" y="525036"/>
                  </a:lnTo>
                  <a:lnTo>
                    <a:pt x="886307" y="564868"/>
                  </a:lnTo>
                  <a:lnTo>
                    <a:pt x="842858" y="599586"/>
                  </a:lnTo>
                  <a:lnTo>
                    <a:pt x="795399" y="630439"/>
                  </a:lnTo>
                  <a:lnTo>
                    <a:pt x="746433" y="658672"/>
                  </a:lnTo>
                  <a:lnTo>
                    <a:pt x="722166" y="672197"/>
                  </a:lnTo>
                  <a:lnTo>
                    <a:pt x="698460" y="685534"/>
                  </a:lnTo>
                  <a:lnTo>
                    <a:pt x="653982" y="712269"/>
                  </a:lnTo>
                  <a:lnTo>
                    <a:pt x="615500" y="740126"/>
                  </a:lnTo>
                  <a:lnTo>
                    <a:pt x="585516" y="770351"/>
                  </a:lnTo>
                  <a:lnTo>
                    <a:pt x="566530" y="804191"/>
                  </a:lnTo>
                  <a:lnTo>
                    <a:pt x="561046" y="842893"/>
                  </a:lnTo>
                  <a:lnTo>
                    <a:pt x="564147" y="864457"/>
                  </a:lnTo>
                  <a:lnTo>
                    <a:pt x="583603" y="912789"/>
                  </a:lnTo>
                  <a:lnTo>
                    <a:pt x="622813" y="969099"/>
                  </a:lnTo>
                  <a:lnTo>
                    <a:pt x="650607" y="1000636"/>
                  </a:lnTo>
                  <a:lnTo>
                    <a:pt x="684277" y="103463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854073" y="7343076"/>
              <a:ext cx="730885" cy="193040"/>
            </a:xfrm>
            <a:custGeom>
              <a:avLst/>
              <a:gdLst/>
              <a:ahLst/>
              <a:cxnLst/>
              <a:rect l="l" t="t" r="r" b="b"/>
              <a:pathLst>
                <a:path w="730885" h="193040">
                  <a:moveTo>
                    <a:pt x="194614" y="91020"/>
                  </a:moveTo>
                  <a:lnTo>
                    <a:pt x="190246" y="86652"/>
                  </a:lnTo>
                  <a:lnTo>
                    <a:pt x="18783" y="86652"/>
                  </a:lnTo>
                  <a:lnTo>
                    <a:pt x="14414" y="91020"/>
                  </a:lnTo>
                  <a:lnTo>
                    <a:pt x="14414" y="101803"/>
                  </a:lnTo>
                  <a:lnTo>
                    <a:pt x="18783" y="106197"/>
                  </a:lnTo>
                  <a:lnTo>
                    <a:pt x="24168" y="106197"/>
                  </a:lnTo>
                  <a:lnTo>
                    <a:pt x="190246" y="106197"/>
                  </a:lnTo>
                  <a:lnTo>
                    <a:pt x="194614" y="101803"/>
                  </a:lnTo>
                  <a:lnTo>
                    <a:pt x="194614" y="91020"/>
                  </a:lnTo>
                  <a:close/>
                </a:path>
                <a:path w="730885" h="193040">
                  <a:moveTo>
                    <a:pt x="446659" y="177609"/>
                  </a:moveTo>
                  <a:lnTo>
                    <a:pt x="442290" y="173253"/>
                  </a:lnTo>
                  <a:lnTo>
                    <a:pt x="4381" y="173253"/>
                  </a:lnTo>
                  <a:lnTo>
                    <a:pt x="0" y="177609"/>
                  </a:lnTo>
                  <a:lnTo>
                    <a:pt x="0" y="188442"/>
                  </a:lnTo>
                  <a:lnTo>
                    <a:pt x="4381" y="192811"/>
                  </a:lnTo>
                  <a:lnTo>
                    <a:pt x="9766" y="192811"/>
                  </a:lnTo>
                  <a:lnTo>
                    <a:pt x="442290" y="192811"/>
                  </a:lnTo>
                  <a:lnTo>
                    <a:pt x="446659" y="188442"/>
                  </a:lnTo>
                  <a:lnTo>
                    <a:pt x="446659" y="177609"/>
                  </a:lnTo>
                  <a:close/>
                </a:path>
                <a:path w="730885" h="193040">
                  <a:moveTo>
                    <a:pt x="476288" y="4381"/>
                  </a:moveTo>
                  <a:lnTo>
                    <a:pt x="471906" y="0"/>
                  </a:lnTo>
                  <a:lnTo>
                    <a:pt x="33210" y="0"/>
                  </a:lnTo>
                  <a:lnTo>
                    <a:pt x="28841" y="4381"/>
                  </a:lnTo>
                  <a:lnTo>
                    <a:pt x="28841" y="15163"/>
                  </a:lnTo>
                  <a:lnTo>
                    <a:pt x="33210" y="19558"/>
                  </a:lnTo>
                  <a:lnTo>
                    <a:pt x="38620" y="19558"/>
                  </a:lnTo>
                  <a:lnTo>
                    <a:pt x="471906" y="19558"/>
                  </a:lnTo>
                  <a:lnTo>
                    <a:pt x="476288" y="15163"/>
                  </a:lnTo>
                  <a:lnTo>
                    <a:pt x="476288" y="4381"/>
                  </a:lnTo>
                  <a:close/>
                </a:path>
                <a:path w="730885" h="193040">
                  <a:moveTo>
                    <a:pt x="701459" y="177609"/>
                  </a:moveTo>
                  <a:lnTo>
                    <a:pt x="697077" y="173253"/>
                  </a:lnTo>
                  <a:lnTo>
                    <a:pt x="538454" y="173253"/>
                  </a:lnTo>
                  <a:lnTo>
                    <a:pt x="534060" y="177609"/>
                  </a:lnTo>
                  <a:lnTo>
                    <a:pt x="534060" y="188442"/>
                  </a:lnTo>
                  <a:lnTo>
                    <a:pt x="538454" y="192811"/>
                  </a:lnTo>
                  <a:lnTo>
                    <a:pt x="543839" y="192811"/>
                  </a:lnTo>
                  <a:lnTo>
                    <a:pt x="697077" y="192811"/>
                  </a:lnTo>
                  <a:lnTo>
                    <a:pt x="701459" y="188442"/>
                  </a:lnTo>
                  <a:lnTo>
                    <a:pt x="701459" y="177609"/>
                  </a:lnTo>
                  <a:close/>
                </a:path>
                <a:path w="730885" h="193040">
                  <a:moveTo>
                    <a:pt x="715873" y="91020"/>
                  </a:moveTo>
                  <a:lnTo>
                    <a:pt x="711479" y="86652"/>
                  </a:lnTo>
                  <a:lnTo>
                    <a:pt x="415213" y="86652"/>
                  </a:lnTo>
                  <a:lnTo>
                    <a:pt x="410819" y="91020"/>
                  </a:lnTo>
                  <a:lnTo>
                    <a:pt x="410819" y="101803"/>
                  </a:lnTo>
                  <a:lnTo>
                    <a:pt x="415213" y="106197"/>
                  </a:lnTo>
                  <a:lnTo>
                    <a:pt x="420598" y="106197"/>
                  </a:lnTo>
                  <a:lnTo>
                    <a:pt x="711479" y="106197"/>
                  </a:lnTo>
                  <a:lnTo>
                    <a:pt x="715873" y="101803"/>
                  </a:lnTo>
                  <a:lnTo>
                    <a:pt x="715873" y="91020"/>
                  </a:lnTo>
                  <a:close/>
                </a:path>
                <a:path w="730885" h="193040">
                  <a:moveTo>
                    <a:pt x="730300" y="4381"/>
                  </a:moveTo>
                  <a:lnTo>
                    <a:pt x="725932" y="0"/>
                  </a:lnTo>
                  <a:lnTo>
                    <a:pt x="588162" y="0"/>
                  </a:lnTo>
                  <a:lnTo>
                    <a:pt x="583780" y="4381"/>
                  </a:lnTo>
                  <a:lnTo>
                    <a:pt x="583780" y="15163"/>
                  </a:lnTo>
                  <a:lnTo>
                    <a:pt x="588162" y="19558"/>
                  </a:lnTo>
                  <a:lnTo>
                    <a:pt x="593559" y="19558"/>
                  </a:lnTo>
                  <a:lnTo>
                    <a:pt x="725932" y="19558"/>
                  </a:lnTo>
                  <a:lnTo>
                    <a:pt x="730300" y="15163"/>
                  </a:lnTo>
                  <a:lnTo>
                    <a:pt x="730300" y="4381"/>
                  </a:lnTo>
                  <a:close/>
                </a:path>
              </a:pathLst>
            </a:custGeom>
            <a:solidFill>
              <a:srgbClr val="90B3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" name="object 50"/>
          <p:cNvSpPr txBox="1">
            <a:spLocks noGrp="1"/>
          </p:cNvSpPr>
          <p:nvPr>
            <p:ph type="title"/>
          </p:nvPr>
        </p:nvSpPr>
        <p:spPr>
          <a:xfrm>
            <a:off x="2481263" y="938824"/>
            <a:ext cx="13325473" cy="1054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992370" algn="l">
              <a:lnSpc>
                <a:spcPct val="100000"/>
              </a:lnSpc>
              <a:spcBef>
                <a:spcPts val="100"/>
              </a:spcBef>
            </a:pPr>
            <a:r>
              <a:rPr b="1" spc="6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Agenda</a:t>
            </a:r>
          </a:p>
        </p:txBody>
      </p:sp>
      <p:sp>
        <p:nvSpPr>
          <p:cNvPr id="51" name="object 51"/>
          <p:cNvSpPr txBox="1"/>
          <p:nvPr/>
        </p:nvSpPr>
        <p:spPr>
          <a:xfrm>
            <a:off x="3959205" y="3161134"/>
            <a:ext cx="10403477" cy="594444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4000" spc="170" dirty="0">
                <a:solidFill>
                  <a:srgbClr val="124EAE"/>
                </a:solidFill>
                <a:latin typeface="Gill Sans MT"/>
                <a:cs typeface="Gill Sans MT"/>
              </a:rPr>
              <a:t>Meet</a:t>
            </a:r>
            <a:r>
              <a:rPr sz="4000" spc="-114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4000" spc="280" dirty="0">
                <a:solidFill>
                  <a:srgbClr val="124EAE"/>
                </a:solidFill>
                <a:latin typeface="Gill Sans MT"/>
                <a:cs typeface="Gill Sans MT"/>
              </a:rPr>
              <a:t>and</a:t>
            </a:r>
            <a:r>
              <a:rPr sz="4000" spc="-110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4000" spc="185" dirty="0">
                <a:solidFill>
                  <a:srgbClr val="124EAE"/>
                </a:solidFill>
                <a:latin typeface="Gill Sans MT"/>
                <a:cs typeface="Gill Sans MT"/>
              </a:rPr>
              <a:t>understand</a:t>
            </a:r>
            <a:r>
              <a:rPr sz="4000" spc="-110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lang="en-US" sz="4000" spc="120" dirty="0">
                <a:solidFill>
                  <a:srgbClr val="124EAE"/>
                </a:solidFill>
                <a:latin typeface="Gill Sans MT"/>
                <a:cs typeface="Gill Sans MT"/>
              </a:rPr>
              <a:t>our</a:t>
            </a:r>
            <a:r>
              <a:rPr sz="4000" spc="-114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lang="en-US" sz="4000" spc="-114" dirty="0">
                <a:solidFill>
                  <a:srgbClr val="124EAE"/>
                </a:solidFill>
                <a:latin typeface="Gill Sans MT"/>
                <a:cs typeface="Gill Sans MT"/>
              </a:rPr>
              <a:t>Employability </a:t>
            </a:r>
            <a:r>
              <a:rPr lang="en-US" sz="4000" spc="229" dirty="0">
                <a:solidFill>
                  <a:srgbClr val="124EAE"/>
                </a:solidFill>
                <a:latin typeface="Gill Sans MT"/>
                <a:cs typeface="Gill Sans MT"/>
              </a:rPr>
              <a:t>service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en-US" sz="4000" spc="229" dirty="0">
              <a:solidFill>
                <a:srgbClr val="124EAE"/>
              </a:solidFill>
              <a:latin typeface="Gill Sans MT"/>
              <a:cs typeface="Gill Sans MT"/>
            </a:endParaRPr>
          </a:p>
          <a:p>
            <a:pPr marL="12700" algn="ctr">
              <a:spcBef>
                <a:spcPts val="100"/>
              </a:spcBef>
            </a:pPr>
            <a:r>
              <a:rPr lang="en-US" sz="4000" dirty="0">
                <a:solidFill>
                  <a:srgbClr val="124EAE"/>
                </a:solidFill>
                <a:latin typeface="Gill Sans MT"/>
                <a:cs typeface="Gill Sans MT"/>
              </a:rPr>
              <a:t>How we begin engagement </a:t>
            </a:r>
            <a:endParaRPr sz="4000" dirty="0">
              <a:latin typeface="Gill Sans MT"/>
              <a:cs typeface="Gill Sans MT"/>
            </a:endParaRPr>
          </a:p>
          <a:p>
            <a:pPr marL="1091565" marR="1239520" algn="ctr">
              <a:lnSpc>
                <a:spcPts val="10900"/>
              </a:lnSpc>
              <a:spcBef>
                <a:spcPts val="95"/>
              </a:spcBef>
            </a:pPr>
            <a:r>
              <a:rPr sz="4000" spc="-114" dirty="0">
                <a:solidFill>
                  <a:srgbClr val="124EAE"/>
                </a:solidFill>
                <a:latin typeface="Gill Sans MT"/>
                <a:cs typeface="Gill Sans MT"/>
              </a:rPr>
              <a:t>Who</a:t>
            </a:r>
            <a:r>
              <a:rPr sz="4000" spc="-130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4000" spc="325" dirty="0">
                <a:solidFill>
                  <a:srgbClr val="124EAE"/>
                </a:solidFill>
                <a:latin typeface="Gill Sans MT"/>
                <a:cs typeface="Gill Sans MT"/>
              </a:rPr>
              <a:t>can</a:t>
            </a:r>
            <a:r>
              <a:rPr sz="4000" spc="-130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4000" spc="150" dirty="0">
                <a:solidFill>
                  <a:srgbClr val="124EAE"/>
                </a:solidFill>
                <a:latin typeface="Gill Sans MT"/>
                <a:cs typeface="Gill Sans MT"/>
              </a:rPr>
              <a:t>we</a:t>
            </a:r>
            <a:r>
              <a:rPr sz="4000" spc="-130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4000" spc="130" dirty="0">
                <a:solidFill>
                  <a:srgbClr val="124EAE"/>
                </a:solidFill>
                <a:latin typeface="Gill Sans MT"/>
                <a:cs typeface="Gill Sans MT"/>
              </a:rPr>
              <a:t>support </a:t>
            </a:r>
            <a:endParaRPr lang="en-US" sz="4000" spc="130" dirty="0">
              <a:solidFill>
                <a:srgbClr val="124EAE"/>
              </a:solidFill>
              <a:latin typeface="Gill Sans MT"/>
              <a:cs typeface="Gill Sans MT"/>
            </a:endParaRPr>
          </a:p>
          <a:p>
            <a:pPr marL="1091565" marR="1239520" algn="ctr">
              <a:lnSpc>
                <a:spcPts val="10900"/>
              </a:lnSpc>
              <a:spcBef>
                <a:spcPts val="95"/>
              </a:spcBef>
            </a:pPr>
            <a:r>
              <a:rPr sz="4000" dirty="0">
                <a:solidFill>
                  <a:srgbClr val="124EAE"/>
                </a:solidFill>
                <a:latin typeface="Gill Sans MT"/>
                <a:cs typeface="Gill Sans MT"/>
              </a:rPr>
              <a:t>How</a:t>
            </a:r>
            <a:r>
              <a:rPr sz="4000" spc="-95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4000" spc="130" dirty="0">
                <a:solidFill>
                  <a:srgbClr val="124EAE"/>
                </a:solidFill>
                <a:latin typeface="Gill Sans MT"/>
                <a:cs typeface="Gill Sans MT"/>
              </a:rPr>
              <a:t>do</a:t>
            </a:r>
            <a:r>
              <a:rPr sz="4000" spc="-95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4000" spc="150" dirty="0">
                <a:solidFill>
                  <a:srgbClr val="124EAE"/>
                </a:solidFill>
                <a:latin typeface="Gill Sans MT"/>
                <a:cs typeface="Gill Sans MT"/>
              </a:rPr>
              <a:t>we</a:t>
            </a:r>
            <a:r>
              <a:rPr sz="4000" spc="-95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4000" spc="130" dirty="0">
                <a:solidFill>
                  <a:srgbClr val="124EAE"/>
                </a:solidFill>
                <a:latin typeface="Gill Sans MT"/>
                <a:cs typeface="Gill Sans MT"/>
              </a:rPr>
              <a:t>support</a:t>
            </a:r>
            <a:endParaRPr sz="4000" dirty="0">
              <a:latin typeface="Gill Sans MT"/>
              <a:cs typeface="Gill Sans MT"/>
            </a:endParaRPr>
          </a:p>
          <a:p>
            <a:pPr marL="1939925" marR="2088514" algn="ctr">
              <a:lnSpc>
                <a:spcPts val="11560"/>
              </a:lnSpc>
            </a:pPr>
            <a:r>
              <a:rPr sz="4000" spc="225" dirty="0">
                <a:solidFill>
                  <a:srgbClr val="124EAE"/>
                </a:solidFill>
                <a:latin typeface="Gill Sans MT"/>
                <a:cs typeface="Gill Sans MT"/>
              </a:rPr>
              <a:t>Case</a:t>
            </a:r>
            <a:r>
              <a:rPr sz="4000" spc="-120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4000" spc="229" dirty="0">
                <a:solidFill>
                  <a:srgbClr val="124EAE"/>
                </a:solidFill>
                <a:latin typeface="Gill Sans MT"/>
                <a:cs typeface="Gill Sans MT"/>
              </a:rPr>
              <a:t>studies </a:t>
            </a:r>
            <a:endParaRPr lang="en-US" sz="4000" spc="229" dirty="0">
              <a:solidFill>
                <a:srgbClr val="124EAE"/>
              </a:solidFill>
              <a:latin typeface="Gill Sans MT"/>
              <a:cs typeface="Gill Sans M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919729" y="1"/>
            <a:ext cx="2368270" cy="25526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46550">
              <a:lnSpc>
                <a:spcPct val="100000"/>
              </a:lnSpc>
              <a:spcBef>
                <a:spcPts val="100"/>
              </a:spcBef>
            </a:pPr>
            <a:r>
              <a:rPr b="1" spc="40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Elevate</a:t>
            </a:r>
            <a:r>
              <a:rPr b="1" spc="-37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b="1" spc="65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PSP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721891" y="2280055"/>
            <a:ext cx="15826105" cy="74040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20"/>
              </a:spcBef>
              <a:buFont typeface="Arial" panose="020B0604020202020204" pitchFamily="34" charset="0"/>
              <a:buChar char="•"/>
            </a:pPr>
            <a:r>
              <a:rPr lang="en-US" sz="3250" spc="65" dirty="0">
                <a:solidFill>
                  <a:srgbClr val="124EAE"/>
                </a:solidFill>
                <a:latin typeface="Gill Sans MT"/>
                <a:cs typeface="Gill Sans MT"/>
              </a:rPr>
              <a:t>Public Social Partnerships (PSPs) are strategic partnering arrangements, through which the public sector can </a:t>
            </a:r>
            <a:r>
              <a:rPr lang="en-US" sz="3250" b="1" u="sng" spc="65" dirty="0">
                <a:solidFill>
                  <a:srgbClr val="124EAE"/>
                </a:solidFill>
                <a:latin typeface="Gill Sans MT"/>
                <a:cs typeface="Gill Sans MT"/>
              </a:rPr>
              <a:t>collaborate</a:t>
            </a:r>
            <a:r>
              <a:rPr lang="en-US" sz="3250" spc="65" dirty="0">
                <a:solidFill>
                  <a:srgbClr val="124EAE"/>
                </a:solidFill>
                <a:latin typeface="Gill Sans MT"/>
                <a:cs typeface="Gill Sans MT"/>
              </a:rPr>
              <a:t> with third sector organisations to share responsibility for designing services.</a:t>
            </a: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endParaRPr sz="3900" dirty="0">
              <a:latin typeface="Gill Sans MT"/>
              <a:cs typeface="Gill Sans MT"/>
            </a:endParaRPr>
          </a:p>
          <a:p>
            <a:pPr marL="469900" marR="288925" indent="-457200">
              <a:lnSpc>
                <a:spcPct val="117300"/>
              </a:lnSpc>
              <a:buFont typeface="Arial" panose="020B0604020202020204" pitchFamily="34" charset="0"/>
              <a:buChar char="•"/>
            </a:pPr>
            <a:r>
              <a:rPr sz="3250" spc="185" dirty="0">
                <a:solidFill>
                  <a:srgbClr val="124EAE"/>
                </a:solidFill>
                <a:latin typeface="Gill Sans MT"/>
                <a:cs typeface="Gill Sans MT"/>
              </a:rPr>
              <a:t>Asset</a:t>
            </a:r>
            <a:r>
              <a:rPr sz="3250" spc="-85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250" spc="265" dirty="0">
                <a:solidFill>
                  <a:srgbClr val="124EAE"/>
                </a:solidFill>
                <a:latin typeface="Gill Sans MT"/>
                <a:cs typeface="Gill Sans MT"/>
              </a:rPr>
              <a:t>based</a:t>
            </a:r>
            <a:r>
              <a:rPr sz="3250" spc="-80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250" spc="180" dirty="0">
                <a:solidFill>
                  <a:srgbClr val="124EAE"/>
                </a:solidFill>
                <a:latin typeface="Gill Sans MT"/>
                <a:cs typeface="Gill Sans MT"/>
              </a:rPr>
              <a:t>approach</a:t>
            </a:r>
            <a:r>
              <a:rPr sz="3250" spc="-80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250" dirty="0">
                <a:solidFill>
                  <a:srgbClr val="124EAE"/>
                </a:solidFill>
                <a:latin typeface="Gill Sans MT"/>
                <a:cs typeface="Gill Sans MT"/>
              </a:rPr>
              <a:t>to</a:t>
            </a:r>
            <a:r>
              <a:rPr sz="3250" spc="-85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250" b="1" u="sng" spc="140" dirty="0">
                <a:solidFill>
                  <a:srgbClr val="124EAE"/>
                </a:solidFill>
                <a:latin typeface="Gill Sans MT"/>
                <a:cs typeface="Gill Sans MT"/>
              </a:rPr>
              <a:t>bridge</a:t>
            </a:r>
            <a:r>
              <a:rPr sz="3250" b="1" u="sng" spc="-80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250" b="1" u="sng" spc="100" dirty="0">
                <a:solidFill>
                  <a:srgbClr val="124EAE"/>
                </a:solidFill>
                <a:latin typeface="Gill Sans MT"/>
                <a:cs typeface="Gill Sans MT"/>
              </a:rPr>
              <a:t>the</a:t>
            </a:r>
            <a:r>
              <a:rPr sz="3250" b="1" u="sng" spc="-80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250" b="1" u="sng" spc="335" dirty="0">
                <a:solidFill>
                  <a:srgbClr val="124EAE"/>
                </a:solidFill>
                <a:latin typeface="Gill Sans MT"/>
                <a:cs typeface="Gill Sans MT"/>
              </a:rPr>
              <a:t>gap</a:t>
            </a:r>
            <a:r>
              <a:rPr sz="3250" b="1" u="sng" spc="-85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250" spc="125" dirty="0">
                <a:solidFill>
                  <a:srgbClr val="124EAE"/>
                </a:solidFill>
                <a:latin typeface="Gill Sans MT"/>
                <a:cs typeface="Gill Sans MT"/>
              </a:rPr>
              <a:t>from</a:t>
            </a:r>
            <a:r>
              <a:rPr sz="3250" spc="-80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250" spc="105" dirty="0">
                <a:solidFill>
                  <a:srgbClr val="124EAE"/>
                </a:solidFill>
                <a:latin typeface="Gill Sans MT"/>
                <a:cs typeface="Gill Sans MT"/>
              </a:rPr>
              <a:t>treatment</a:t>
            </a:r>
            <a:r>
              <a:rPr sz="3250" spc="-80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250" spc="245" dirty="0">
                <a:solidFill>
                  <a:srgbClr val="124EAE"/>
                </a:solidFill>
                <a:latin typeface="Gill Sans MT"/>
                <a:cs typeface="Gill Sans MT"/>
              </a:rPr>
              <a:t>and</a:t>
            </a:r>
            <a:r>
              <a:rPr sz="3250" spc="-85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250" spc="155" dirty="0">
                <a:solidFill>
                  <a:srgbClr val="124EAE"/>
                </a:solidFill>
                <a:latin typeface="Gill Sans MT"/>
                <a:cs typeface="Gill Sans MT"/>
              </a:rPr>
              <a:t>care</a:t>
            </a:r>
            <a:r>
              <a:rPr sz="3250" spc="-80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250" dirty="0">
                <a:solidFill>
                  <a:srgbClr val="124EAE"/>
                </a:solidFill>
                <a:latin typeface="Gill Sans MT"/>
                <a:cs typeface="Gill Sans MT"/>
              </a:rPr>
              <a:t>to</a:t>
            </a:r>
            <a:r>
              <a:rPr sz="3250" spc="-80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250" spc="210" dirty="0">
                <a:solidFill>
                  <a:srgbClr val="124EAE"/>
                </a:solidFill>
                <a:latin typeface="Gill Sans MT"/>
                <a:cs typeface="Gill Sans MT"/>
              </a:rPr>
              <a:t>sustainable </a:t>
            </a:r>
            <a:r>
              <a:rPr sz="3250" spc="65" dirty="0">
                <a:solidFill>
                  <a:srgbClr val="124EAE"/>
                </a:solidFill>
                <a:latin typeface="Gill Sans MT"/>
                <a:cs typeface="Gill Sans MT"/>
              </a:rPr>
              <a:t>recovery</a:t>
            </a:r>
            <a:r>
              <a:rPr sz="3250" spc="-85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lang="en-GB" sz="3250" spc="254" dirty="0">
                <a:solidFill>
                  <a:srgbClr val="124EAE"/>
                </a:solidFill>
                <a:latin typeface="Gill Sans MT"/>
                <a:cs typeface="Gill Sans MT"/>
              </a:rPr>
              <a:t>emphasising</a:t>
            </a:r>
            <a:r>
              <a:rPr sz="3250" spc="-80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250" spc="100" dirty="0">
                <a:solidFill>
                  <a:srgbClr val="124EAE"/>
                </a:solidFill>
                <a:latin typeface="Gill Sans MT"/>
                <a:cs typeface="Gill Sans MT"/>
              </a:rPr>
              <a:t>the</a:t>
            </a:r>
            <a:r>
              <a:rPr sz="3250" spc="-80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250" spc="135" dirty="0">
                <a:solidFill>
                  <a:srgbClr val="124EAE"/>
                </a:solidFill>
                <a:latin typeface="Gill Sans MT"/>
                <a:cs typeface="Gill Sans MT"/>
              </a:rPr>
              <a:t>positive</a:t>
            </a:r>
            <a:r>
              <a:rPr sz="3250" spc="-80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250" spc="80" dirty="0">
                <a:solidFill>
                  <a:srgbClr val="124EAE"/>
                </a:solidFill>
                <a:latin typeface="Gill Sans MT"/>
                <a:cs typeface="Gill Sans MT"/>
              </a:rPr>
              <a:t>contribution</a:t>
            </a:r>
            <a:r>
              <a:rPr sz="3250" spc="-80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250" spc="175" dirty="0">
                <a:solidFill>
                  <a:srgbClr val="124EAE"/>
                </a:solidFill>
                <a:latin typeface="Gill Sans MT"/>
                <a:cs typeface="Gill Sans MT"/>
              </a:rPr>
              <a:t>individuals</a:t>
            </a:r>
            <a:r>
              <a:rPr sz="3250" spc="-80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250" spc="280" dirty="0">
                <a:solidFill>
                  <a:srgbClr val="124EAE"/>
                </a:solidFill>
                <a:latin typeface="Gill Sans MT"/>
                <a:cs typeface="Gill Sans MT"/>
              </a:rPr>
              <a:t>can</a:t>
            </a:r>
            <a:r>
              <a:rPr sz="3250" spc="-80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250" spc="245" dirty="0">
                <a:solidFill>
                  <a:srgbClr val="124EAE"/>
                </a:solidFill>
                <a:latin typeface="Gill Sans MT"/>
                <a:cs typeface="Gill Sans MT"/>
              </a:rPr>
              <a:t>make</a:t>
            </a:r>
            <a:r>
              <a:rPr sz="3250" spc="-80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250" dirty="0">
                <a:solidFill>
                  <a:srgbClr val="124EAE"/>
                </a:solidFill>
                <a:latin typeface="Gill Sans MT"/>
                <a:cs typeface="Gill Sans MT"/>
              </a:rPr>
              <a:t>to</a:t>
            </a:r>
            <a:r>
              <a:rPr sz="3250" spc="-85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250" spc="100" dirty="0">
                <a:solidFill>
                  <a:srgbClr val="124EAE"/>
                </a:solidFill>
                <a:latin typeface="Gill Sans MT"/>
                <a:cs typeface="Gill Sans MT"/>
              </a:rPr>
              <a:t>the</a:t>
            </a:r>
            <a:r>
              <a:rPr sz="3250" spc="-80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250" spc="120" dirty="0">
                <a:solidFill>
                  <a:srgbClr val="124EAE"/>
                </a:solidFill>
                <a:latin typeface="Gill Sans MT"/>
                <a:cs typeface="Gill Sans MT"/>
              </a:rPr>
              <a:t>personal, </a:t>
            </a:r>
            <a:r>
              <a:rPr sz="3250" spc="210" dirty="0">
                <a:solidFill>
                  <a:srgbClr val="124EAE"/>
                </a:solidFill>
                <a:latin typeface="Gill Sans MT"/>
                <a:cs typeface="Gill Sans MT"/>
              </a:rPr>
              <a:t>social</a:t>
            </a:r>
            <a:r>
              <a:rPr sz="3250" spc="-55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250" spc="245" dirty="0">
                <a:solidFill>
                  <a:srgbClr val="124EAE"/>
                </a:solidFill>
                <a:latin typeface="Gill Sans MT"/>
                <a:cs typeface="Gill Sans MT"/>
              </a:rPr>
              <a:t>and</a:t>
            </a:r>
            <a:r>
              <a:rPr sz="3250" spc="-50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250" spc="175" dirty="0">
                <a:solidFill>
                  <a:srgbClr val="124EAE"/>
                </a:solidFill>
                <a:latin typeface="Gill Sans MT"/>
                <a:cs typeface="Gill Sans MT"/>
              </a:rPr>
              <a:t>economic</a:t>
            </a:r>
            <a:r>
              <a:rPr sz="3250" spc="-50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250" spc="160" dirty="0">
                <a:solidFill>
                  <a:srgbClr val="124EAE"/>
                </a:solidFill>
                <a:latin typeface="Gill Sans MT"/>
                <a:cs typeface="Gill Sans MT"/>
              </a:rPr>
              <a:t>wellbeing</a:t>
            </a:r>
            <a:r>
              <a:rPr sz="3250" spc="-50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250" spc="180" dirty="0">
                <a:solidFill>
                  <a:srgbClr val="124EAE"/>
                </a:solidFill>
                <a:latin typeface="Gill Sans MT"/>
                <a:cs typeface="Gill Sans MT"/>
              </a:rPr>
              <a:t>of</a:t>
            </a:r>
            <a:r>
              <a:rPr sz="3250" spc="-50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250" dirty="0">
                <a:solidFill>
                  <a:srgbClr val="124EAE"/>
                </a:solidFill>
                <a:latin typeface="Gill Sans MT"/>
                <a:cs typeface="Gill Sans MT"/>
              </a:rPr>
              <a:t>their</a:t>
            </a:r>
            <a:r>
              <a:rPr sz="3250" spc="-55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250" spc="150" dirty="0">
                <a:solidFill>
                  <a:srgbClr val="124EAE"/>
                </a:solidFill>
                <a:latin typeface="Gill Sans MT"/>
                <a:cs typeface="Gill Sans MT"/>
              </a:rPr>
              <a:t>community.</a:t>
            </a:r>
            <a:endParaRPr sz="3250" dirty="0">
              <a:latin typeface="Gill Sans MT"/>
              <a:cs typeface="Gill Sans MT"/>
            </a:endParaRPr>
          </a:p>
          <a:p>
            <a:pPr marL="571500" indent="-571500">
              <a:lnSpc>
                <a:spcPct val="100000"/>
              </a:lnSpc>
              <a:spcBef>
                <a:spcPts val="55"/>
              </a:spcBef>
              <a:buFont typeface="Arial" panose="020B0604020202020204" pitchFamily="34" charset="0"/>
              <a:buChar char="•"/>
            </a:pPr>
            <a:endParaRPr sz="3900" dirty="0">
              <a:latin typeface="Gill Sans MT"/>
              <a:cs typeface="Gill Sans MT"/>
            </a:endParaRPr>
          </a:p>
          <a:p>
            <a:pPr marL="469900" marR="285750" indent="-457200">
              <a:lnSpc>
                <a:spcPct val="117300"/>
              </a:lnSpc>
              <a:buFont typeface="Arial" panose="020B0604020202020204" pitchFamily="34" charset="0"/>
              <a:buChar char="•"/>
            </a:pPr>
            <a:r>
              <a:rPr sz="3250" spc="160" dirty="0">
                <a:solidFill>
                  <a:srgbClr val="124EAE"/>
                </a:solidFill>
                <a:latin typeface="Gill Sans MT"/>
                <a:cs typeface="Gill Sans MT"/>
              </a:rPr>
              <a:t>Designed</a:t>
            </a:r>
            <a:r>
              <a:rPr sz="3250" spc="-90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250" spc="55" dirty="0">
                <a:solidFill>
                  <a:srgbClr val="124EAE"/>
                </a:solidFill>
                <a:latin typeface="Gill Sans MT"/>
                <a:cs typeface="Gill Sans MT"/>
              </a:rPr>
              <a:t>co-</a:t>
            </a:r>
            <a:r>
              <a:rPr sz="3250" spc="100" dirty="0">
                <a:solidFill>
                  <a:srgbClr val="124EAE"/>
                </a:solidFill>
                <a:latin typeface="Gill Sans MT"/>
                <a:cs typeface="Gill Sans MT"/>
              </a:rPr>
              <a:t>productively</a:t>
            </a:r>
            <a:r>
              <a:rPr sz="3250" spc="-85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250" spc="80" dirty="0">
                <a:solidFill>
                  <a:srgbClr val="124EAE"/>
                </a:solidFill>
                <a:latin typeface="Gill Sans MT"/>
                <a:cs typeface="Gill Sans MT"/>
              </a:rPr>
              <a:t>with</a:t>
            </a:r>
            <a:r>
              <a:rPr sz="3250" spc="-90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250" spc="160" dirty="0">
                <a:solidFill>
                  <a:srgbClr val="124EAE"/>
                </a:solidFill>
                <a:latin typeface="Gill Sans MT"/>
                <a:cs typeface="Gill Sans MT"/>
              </a:rPr>
              <a:t>participants</a:t>
            </a:r>
            <a:r>
              <a:rPr sz="3250" spc="-85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250" spc="245" dirty="0">
                <a:solidFill>
                  <a:srgbClr val="124EAE"/>
                </a:solidFill>
                <a:latin typeface="Gill Sans MT"/>
                <a:cs typeface="Gill Sans MT"/>
              </a:rPr>
              <a:t>and</a:t>
            </a:r>
            <a:r>
              <a:rPr sz="3250" spc="-90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250" spc="120" dirty="0">
                <a:solidFill>
                  <a:srgbClr val="124EAE"/>
                </a:solidFill>
                <a:latin typeface="Gill Sans MT"/>
                <a:cs typeface="Gill Sans MT"/>
              </a:rPr>
              <a:t>partnership</a:t>
            </a:r>
            <a:r>
              <a:rPr sz="3250" spc="-85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250" spc="105" dirty="0">
                <a:solidFill>
                  <a:srgbClr val="124EAE"/>
                </a:solidFill>
                <a:latin typeface="Gill Sans MT"/>
                <a:cs typeface="Gill Sans MT"/>
              </a:rPr>
              <a:t>working</a:t>
            </a:r>
            <a:r>
              <a:rPr lang="en-US" sz="3250" spc="-85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lang="en-US" sz="3250" spc="245" dirty="0">
                <a:solidFill>
                  <a:srgbClr val="124EAE"/>
                </a:solidFill>
                <a:latin typeface="Gill Sans MT"/>
                <a:cs typeface="Gill Sans MT"/>
              </a:rPr>
              <a:t>is</a:t>
            </a:r>
            <a:r>
              <a:rPr lang="en-US" sz="3250" spc="-90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lang="en-US" sz="3250" spc="85" dirty="0">
                <a:solidFill>
                  <a:srgbClr val="124EAE"/>
                </a:solidFill>
                <a:latin typeface="Gill Sans MT"/>
                <a:cs typeface="Gill Sans MT"/>
              </a:rPr>
              <a:t>inherent</a:t>
            </a:r>
            <a:r>
              <a:rPr lang="en-US" sz="3250" spc="-85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lang="en-US" sz="3250" spc="125" dirty="0">
                <a:solidFill>
                  <a:srgbClr val="124EAE"/>
                </a:solidFill>
                <a:latin typeface="Gill Sans MT"/>
                <a:cs typeface="Gill Sans MT"/>
              </a:rPr>
              <a:t>in</a:t>
            </a:r>
            <a:r>
              <a:rPr lang="en-US" sz="3250" spc="-90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lang="en-US" sz="3250" spc="75" dirty="0">
                <a:solidFill>
                  <a:srgbClr val="124EAE"/>
                </a:solidFill>
                <a:latin typeface="Gill Sans MT"/>
                <a:cs typeface="Gill Sans MT"/>
              </a:rPr>
              <a:t>the </a:t>
            </a:r>
            <a:r>
              <a:rPr lang="en-US" sz="3250" spc="170" dirty="0">
                <a:solidFill>
                  <a:srgbClr val="124EAE"/>
                </a:solidFill>
                <a:latin typeface="Gill Sans MT"/>
                <a:cs typeface="Gill Sans MT"/>
              </a:rPr>
              <a:t>process.</a:t>
            </a:r>
            <a:endParaRPr sz="3250" dirty="0">
              <a:latin typeface="Gill Sans MT"/>
              <a:cs typeface="Gill Sans MT"/>
            </a:endParaRPr>
          </a:p>
          <a:p>
            <a:pPr marL="571500" indent="-571500">
              <a:lnSpc>
                <a:spcPct val="100000"/>
              </a:lnSpc>
              <a:spcBef>
                <a:spcPts val="50"/>
              </a:spcBef>
              <a:buFont typeface="Arial" panose="020B0604020202020204" pitchFamily="34" charset="0"/>
              <a:buChar char="•"/>
            </a:pPr>
            <a:endParaRPr sz="3900" dirty="0">
              <a:latin typeface="Gill Sans MT"/>
              <a:cs typeface="Gill Sans MT"/>
            </a:endParaRPr>
          </a:p>
          <a:p>
            <a:pPr marL="469900" marR="5080" indent="-457200">
              <a:lnSpc>
                <a:spcPct val="117300"/>
              </a:lnSpc>
              <a:buFont typeface="Arial" panose="020B0604020202020204" pitchFamily="34" charset="0"/>
              <a:buChar char="•"/>
            </a:pPr>
            <a:r>
              <a:rPr sz="3250" spc="-180" dirty="0">
                <a:solidFill>
                  <a:srgbClr val="124EAE"/>
                </a:solidFill>
                <a:latin typeface="Gill Sans MT"/>
                <a:cs typeface="Gill Sans MT"/>
              </a:rPr>
              <a:t>We</a:t>
            </a:r>
            <a:r>
              <a:rPr sz="3250" spc="-80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250" spc="85" dirty="0">
                <a:solidFill>
                  <a:srgbClr val="124EAE"/>
                </a:solidFill>
                <a:latin typeface="Gill Sans MT"/>
                <a:cs typeface="Gill Sans MT"/>
              </a:rPr>
              <a:t>deliver</a:t>
            </a:r>
            <a:r>
              <a:rPr sz="3250" spc="-75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250" spc="385" dirty="0">
                <a:solidFill>
                  <a:srgbClr val="124EAE"/>
                </a:solidFill>
                <a:latin typeface="Gill Sans MT"/>
                <a:cs typeface="Gill Sans MT"/>
              </a:rPr>
              <a:t>a</a:t>
            </a:r>
            <a:r>
              <a:rPr sz="3250" spc="-75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250" spc="90" dirty="0">
                <a:solidFill>
                  <a:srgbClr val="124EAE"/>
                </a:solidFill>
                <a:latin typeface="Gill Sans MT"/>
                <a:cs typeface="Gill Sans MT"/>
              </a:rPr>
              <a:t>variety</a:t>
            </a:r>
            <a:r>
              <a:rPr sz="3250" spc="-80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250" spc="180" dirty="0">
                <a:solidFill>
                  <a:srgbClr val="124EAE"/>
                </a:solidFill>
                <a:latin typeface="Gill Sans MT"/>
                <a:cs typeface="Gill Sans MT"/>
              </a:rPr>
              <a:t>of</a:t>
            </a:r>
            <a:r>
              <a:rPr sz="3250" spc="-75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250" spc="135" dirty="0">
                <a:solidFill>
                  <a:srgbClr val="124EAE"/>
                </a:solidFill>
                <a:latin typeface="Gill Sans MT"/>
                <a:cs typeface="Gill Sans MT"/>
              </a:rPr>
              <a:t>employability</a:t>
            </a:r>
            <a:r>
              <a:rPr sz="3250" spc="-75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250" spc="110" dirty="0">
                <a:solidFill>
                  <a:srgbClr val="124EAE"/>
                </a:solidFill>
                <a:latin typeface="Gill Sans MT"/>
                <a:cs typeface="Gill Sans MT"/>
              </a:rPr>
              <a:t>support</a:t>
            </a:r>
            <a:r>
              <a:rPr sz="3250" spc="-80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250" spc="185" dirty="0">
                <a:solidFill>
                  <a:srgbClr val="124EAE"/>
                </a:solidFill>
                <a:latin typeface="Gill Sans MT"/>
                <a:cs typeface="Gill Sans MT"/>
              </a:rPr>
              <a:t>services</a:t>
            </a:r>
            <a:r>
              <a:rPr sz="3250" spc="-75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250" spc="55" dirty="0">
                <a:solidFill>
                  <a:srgbClr val="124EAE"/>
                </a:solidFill>
                <a:latin typeface="Gill Sans MT"/>
                <a:cs typeface="Gill Sans MT"/>
              </a:rPr>
              <a:t>either</a:t>
            </a:r>
            <a:r>
              <a:rPr sz="3250" spc="-75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250" spc="80" dirty="0">
                <a:solidFill>
                  <a:srgbClr val="124EAE"/>
                </a:solidFill>
                <a:latin typeface="Gill Sans MT"/>
                <a:cs typeface="Gill Sans MT"/>
              </a:rPr>
              <a:t>directly</a:t>
            </a:r>
            <a:r>
              <a:rPr sz="3250" spc="-80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lang="en-US" sz="3250" spc="105" dirty="0">
                <a:solidFill>
                  <a:srgbClr val="124EAE"/>
                </a:solidFill>
                <a:latin typeface="Gill Sans MT"/>
                <a:cs typeface="Gill Sans MT"/>
              </a:rPr>
              <a:t>by</a:t>
            </a:r>
            <a:r>
              <a:rPr sz="3250" spc="-75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250" spc="160" dirty="0">
                <a:solidFill>
                  <a:srgbClr val="124EAE"/>
                </a:solidFill>
                <a:latin typeface="Gill Sans MT"/>
                <a:cs typeface="Gill Sans MT"/>
              </a:rPr>
              <a:t>Elevate</a:t>
            </a:r>
            <a:r>
              <a:rPr sz="3250" spc="-75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250" spc="-25" dirty="0">
                <a:solidFill>
                  <a:srgbClr val="124EAE"/>
                </a:solidFill>
                <a:latin typeface="Gill Sans MT"/>
                <a:cs typeface="Gill Sans MT"/>
              </a:rPr>
              <a:t>or </a:t>
            </a:r>
            <a:r>
              <a:rPr sz="3250" spc="105" dirty="0">
                <a:solidFill>
                  <a:srgbClr val="124EAE"/>
                </a:solidFill>
                <a:latin typeface="Gill Sans MT"/>
                <a:cs typeface="Gill Sans MT"/>
              </a:rPr>
              <a:t>through</a:t>
            </a:r>
            <a:r>
              <a:rPr sz="3250" spc="-90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250" dirty="0">
                <a:solidFill>
                  <a:srgbClr val="124EAE"/>
                </a:solidFill>
                <a:latin typeface="Gill Sans MT"/>
                <a:cs typeface="Gill Sans MT"/>
              </a:rPr>
              <a:t>our</a:t>
            </a:r>
            <a:r>
              <a:rPr sz="3250" spc="-85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250" spc="70" dirty="0">
                <a:solidFill>
                  <a:srgbClr val="124EAE"/>
                </a:solidFill>
                <a:latin typeface="Gill Sans MT"/>
                <a:cs typeface="Gill Sans MT"/>
              </a:rPr>
              <a:t>partner</a:t>
            </a:r>
            <a:r>
              <a:rPr sz="3250" spc="-90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250" spc="170" dirty="0">
                <a:solidFill>
                  <a:srgbClr val="124EAE"/>
                </a:solidFill>
                <a:latin typeface="Gill Sans MT"/>
                <a:cs typeface="Gill Sans MT"/>
              </a:rPr>
              <a:t>organisations.</a:t>
            </a:r>
            <a:endParaRPr sz="3250" dirty="0">
              <a:latin typeface="Gill Sans MT"/>
              <a:cs typeface="Gill Sans M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919729" y="0"/>
            <a:ext cx="2368270" cy="255269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525506" y="892441"/>
            <a:ext cx="3238499" cy="327990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01132" y="2233327"/>
            <a:ext cx="2842255" cy="283850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821597" y="2237931"/>
            <a:ext cx="3026271" cy="303267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202493" y="5363828"/>
            <a:ext cx="3143249" cy="314698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750335" y="7470044"/>
            <a:ext cx="2593807" cy="2598187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342500" y="7430875"/>
            <a:ext cx="2533649" cy="2609849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2351603" y="5503982"/>
            <a:ext cx="2781299" cy="2857499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5923994" y="4795621"/>
            <a:ext cx="6440170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b="1" spc="57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Meet</a:t>
            </a:r>
            <a:r>
              <a:rPr sz="6000" b="1" spc="-36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6000" b="1" spc="5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sz="6000" b="1" spc="-36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z="6000" b="1" spc="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919729" y="3"/>
            <a:ext cx="2368270" cy="255269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3154668" y="1784221"/>
            <a:ext cx="9763125" cy="7826375"/>
            <a:chOff x="3154668" y="1784221"/>
            <a:chExt cx="9763125" cy="7826375"/>
          </a:xfrm>
        </p:grpSpPr>
        <p:sp>
          <p:nvSpPr>
            <p:cNvPr id="4" name="object 4"/>
            <p:cNvSpPr/>
            <p:nvPr/>
          </p:nvSpPr>
          <p:spPr>
            <a:xfrm>
              <a:off x="3154668" y="1784221"/>
              <a:ext cx="9763125" cy="7826375"/>
            </a:xfrm>
            <a:custGeom>
              <a:avLst/>
              <a:gdLst/>
              <a:ahLst/>
              <a:cxnLst/>
              <a:rect l="l" t="t" r="r" b="b"/>
              <a:pathLst>
                <a:path w="9763125" h="7826375">
                  <a:moveTo>
                    <a:pt x="791604" y="4747787"/>
                  </a:moveTo>
                  <a:lnTo>
                    <a:pt x="743296" y="4746346"/>
                  </a:lnTo>
                  <a:lnTo>
                    <a:pt x="695765" y="4742078"/>
                  </a:lnTo>
                  <a:lnTo>
                    <a:pt x="649094" y="4735066"/>
                  </a:lnTo>
                  <a:lnTo>
                    <a:pt x="603363" y="4725390"/>
                  </a:lnTo>
                  <a:lnTo>
                    <a:pt x="558655" y="4713133"/>
                  </a:lnTo>
                  <a:lnTo>
                    <a:pt x="515053" y="4698377"/>
                  </a:lnTo>
                  <a:lnTo>
                    <a:pt x="472638" y="4681204"/>
                  </a:lnTo>
                  <a:lnTo>
                    <a:pt x="431492" y="4661697"/>
                  </a:lnTo>
                  <a:lnTo>
                    <a:pt x="391697" y="4639936"/>
                  </a:lnTo>
                  <a:lnTo>
                    <a:pt x="353336" y="4616005"/>
                  </a:lnTo>
                  <a:lnTo>
                    <a:pt x="316490" y="4589984"/>
                  </a:lnTo>
                  <a:lnTo>
                    <a:pt x="281242" y="4561957"/>
                  </a:lnTo>
                  <a:lnTo>
                    <a:pt x="247673" y="4532005"/>
                  </a:lnTo>
                  <a:lnTo>
                    <a:pt x="215866" y="4500210"/>
                  </a:lnTo>
                  <a:lnTo>
                    <a:pt x="185902" y="4466654"/>
                  </a:lnTo>
                  <a:lnTo>
                    <a:pt x="157864" y="4431419"/>
                  </a:lnTo>
                  <a:lnTo>
                    <a:pt x="131833" y="4394588"/>
                  </a:lnTo>
                  <a:lnTo>
                    <a:pt x="107892" y="4356241"/>
                  </a:lnTo>
                  <a:lnTo>
                    <a:pt x="86123" y="4316462"/>
                  </a:lnTo>
                  <a:lnTo>
                    <a:pt x="66608" y="4275332"/>
                  </a:lnTo>
                  <a:lnTo>
                    <a:pt x="49429" y="4232933"/>
                  </a:lnTo>
                  <a:lnTo>
                    <a:pt x="34667" y="4189348"/>
                  </a:lnTo>
                  <a:lnTo>
                    <a:pt x="22406" y="4144658"/>
                  </a:lnTo>
                  <a:lnTo>
                    <a:pt x="12726" y="4098945"/>
                  </a:lnTo>
                  <a:lnTo>
                    <a:pt x="5710" y="4052291"/>
                  </a:lnTo>
                  <a:lnTo>
                    <a:pt x="1441" y="4004778"/>
                  </a:lnTo>
                  <a:lnTo>
                    <a:pt x="0" y="3956489"/>
                  </a:lnTo>
                  <a:lnTo>
                    <a:pt x="1441" y="3908200"/>
                  </a:lnTo>
                  <a:lnTo>
                    <a:pt x="5710" y="3860688"/>
                  </a:lnTo>
                  <a:lnTo>
                    <a:pt x="12726" y="3814034"/>
                  </a:lnTo>
                  <a:lnTo>
                    <a:pt x="22406" y="3768321"/>
                  </a:lnTo>
                  <a:lnTo>
                    <a:pt x="34667" y="3723631"/>
                  </a:lnTo>
                  <a:lnTo>
                    <a:pt x="49429" y="3680045"/>
                  </a:lnTo>
                  <a:lnTo>
                    <a:pt x="66608" y="3637646"/>
                  </a:lnTo>
                  <a:lnTo>
                    <a:pt x="86123" y="3596516"/>
                  </a:lnTo>
                  <a:lnTo>
                    <a:pt x="107892" y="3556737"/>
                  </a:lnTo>
                  <a:lnTo>
                    <a:pt x="131833" y="3518391"/>
                  </a:lnTo>
                  <a:lnTo>
                    <a:pt x="157864" y="3481559"/>
                  </a:lnTo>
                  <a:lnTo>
                    <a:pt x="185902" y="3446325"/>
                  </a:lnTo>
                  <a:lnTo>
                    <a:pt x="215866" y="3412769"/>
                  </a:lnTo>
                  <a:lnTo>
                    <a:pt x="247673" y="3380974"/>
                  </a:lnTo>
                  <a:lnTo>
                    <a:pt x="281242" y="3351021"/>
                  </a:lnTo>
                  <a:lnTo>
                    <a:pt x="316490" y="3322994"/>
                  </a:lnTo>
                  <a:lnTo>
                    <a:pt x="353336" y="3296974"/>
                  </a:lnTo>
                  <a:lnTo>
                    <a:pt x="391697" y="3273042"/>
                  </a:lnTo>
                  <a:lnTo>
                    <a:pt x="431492" y="3251282"/>
                  </a:lnTo>
                  <a:lnTo>
                    <a:pt x="472638" y="3231774"/>
                  </a:lnTo>
                  <a:lnTo>
                    <a:pt x="515053" y="3214601"/>
                  </a:lnTo>
                  <a:lnTo>
                    <a:pt x="558655" y="3199845"/>
                  </a:lnTo>
                  <a:lnTo>
                    <a:pt x="603363" y="3187589"/>
                  </a:lnTo>
                  <a:lnTo>
                    <a:pt x="649094" y="3177913"/>
                  </a:lnTo>
                  <a:lnTo>
                    <a:pt x="695765" y="3170900"/>
                  </a:lnTo>
                  <a:lnTo>
                    <a:pt x="743296" y="3166632"/>
                  </a:lnTo>
                  <a:lnTo>
                    <a:pt x="791604" y="3165191"/>
                  </a:lnTo>
                  <a:lnTo>
                    <a:pt x="839912" y="3166632"/>
                  </a:lnTo>
                  <a:lnTo>
                    <a:pt x="887443" y="3170900"/>
                  </a:lnTo>
                  <a:lnTo>
                    <a:pt x="934115" y="3177913"/>
                  </a:lnTo>
                  <a:lnTo>
                    <a:pt x="979845" y="3187589"/>
                  </a:lnTo>
                  <a:lnTo>
                    <a:pt x="1024553" y="3199845"/>
                  </a:lnTo>
                  <a:lnTo>
                    <a:pt x="1068155" y="3214601"/>
                  </a:lnTo>
                  <a:lnTo>
                    <a:pt x="1110571" y="3231774"/>
                  </a:lnTo>
                  <a:lnTo>
                    <a:pt x="1151716" y="3251282"/>
                  </a:lnTo>
                  <a:lnTo>
                    <a:pt x="1191511" y="3273042"/>
                  </a:lnTo>
                  <a:lnTo>
                    <a:pt x="1229872" y="3296974"/>
                  </a:lnTo>
                  <a:lnTo>
                    <a:pt x="1266718" y="3322994"/>
                  </a:lnTo>
                  <a:lnTo>
                    <a:pt x="1301966" y="3351021"/>
                  </a:lnTo>
                  <a:lnTo>
                    <a:pt x="1335535" y="3380974"/>
                  </a:lnTo>
                  <a:lnTo>
                    <a:pt x="1367343" y="3412769"/>
                  </a:lnTo>
                  <a:lnTo>
                    <a:pt x="1397307" y="3446325"/>
                  </a:lnTo>
                  <a:lnTo>
                    <a:pt x="1425345" y="3481559"/>
                  </a:lnTo>
                  <a:lnTo>
                    <a:pt x="1451375" y="3518391"/>
                  </a:lnTo>
                  <a:lnTo>
                    <a:pt x="1475316" y="3556737"/>
                  </a:lnTo>
                  <a:lnTo>
                    <a:pt x="1497085" y="3596516"/>
                  </a:lnTo>
                  <a:lnTo>
                    <a:pt x="1516600" y="3637646"/>
                  </a:lnTo>
                  <a:lnTo>
                    <a:pt x="1533780" y="3680045"/>
                  </a:lnTo>
                  <a:lnTo>
                    <a:pt x="1548541" y="3723631"/>
                  </a:lnTo>
                  <a:lnTo>
                    <a:pt x="1560803" y="3768321"/>
                  </a:lnTo>
                  <a:lnTo>
                    <a:pt x="1570482" y="3814034"/>
                  </a:lnTo>
                  <a:lnTo>
                    <a:pt x="1577498" y="3860688"/>
                  </a:lnTo>
                  <a:lnTo>
                    <a:pt x="1581767" y="3908200"/>
                  </a:lnTo>
                  <a:lnTo>
                    <a:pt x="1583209" y="3956489"/>
                  </a:lnTo>
                  <a:lnTo>
                    <a:pt x="1581767" y="4004778"/>
                  </a:lnTo>
                  <a:lnTo>
                    <a:pt x="1577498" y="4052291"/>
                  </a:lnTo>
                  <a:lnTo>
                    <a:pt x="1570482" y="4098945"/>
                  </a:lnTo>
                  <a:lnTo>
                    <a:pt x="1560803" y="4144658"/>
                  </a:lnTo>
                  <a:lnTo>
                    <a:pt x="1548541" y="4189348"/>
                  </a:lnTo>
                  <a:lnTo>
                    <a:pt x="1533780" y="4232933"/>
                  </a:lnTo>
                  <a:lnTo>
                    <a:pt x="1516600" y="4275332"/>
                  </a:lnTo>
                  <a:lnTo>
                    <a:pt x="1497085" y="4316462"/>
                  </a:lnTo>
                  <a:lnTo>
                    <a:pt x="1475316" y="4356241"/>
                  </a:lnTo>
                  <a:lnTo>
                    <a:pt x="1451375" y="4394588"/>
                  </a:lnTo>
                  <a:lnTo>
                    <a:pt x="1425345" y="4431419"/>
                  </a:lnTo>
                  <a:lnTo>
                    <a:pt x="1397307" y="4466654"/>
                  </a:lnTo>
                  <a:lnTo>
                    <a:pt x="1367343" y="4500210"/>
                  </a:lnTo>
                  <a:lnTo>
                    <a:pt x="1335535" y="4532005"/>
                  </a:lnTo>
                  <a:lnTo>
                    <a:pt x="1301966" y="4561957"/>
                  </a:lnTo>
                  <a:lnTo>
                    <a:pt x="1266718" y="4589984"/>
                  </a:lnTo>
                  <a:lnTo>
                    <a:pt x="1229872" y="4616005"/>
                  </a:lnTo>
                  <a:lnTo>
                    <a:pt x="1191511" y="4639936"/>
                  </a:lnTo>
                  <a:lnTo>
                    <a:pt x="1151716" y="4661697"/>
                  </a:lnTo>
                  <a:lnTo>
                    <a:pt x="1110571" y="4681204"/>
                  </a:lnTo>
                  <a:lnTo>
                    <a:pt x="1068155" y="4698377"/>
                  </a:lnTo>
                  <a:lnTo>
                    <a:pt x="1024553" y="4713133"/>
                  </a:lnTo>
                  <a:lnTo>
                    <a:pt x="979845" y="4725390"/>
                  </a:lnTo>
                  <a:lnTo>
                    <a:pt x="934115" y="4735066"/>
                  </a:lnTo>
                  <a:lnTo>
                    <a:pt x="887443" y="4742078"/>
                  </a:lnTo>
                  <a:lnTo>
                    <a:pt x="839912" y="4746346"/>
                  </a:lnTo>
                  <a:lnTo>
                    <a:pt x="791604" y="4747787"/>
                  </a:lnTo>
                  <a:close/>
                </a:path>
                <a:path w="9763125" h="7826375">
                  <a:moveTo>
                    <a:pt x="791604" y="1582595"/>
                  </a:moveTo>
                  <a:lnTo>
                    <a:pt x="743296" y="1581155"/>
                  </a:lnTo>
                  <a:lnTo>
                    <a:pt x="695765" y="1576887"/>
                  </a:lnTo>
                  <a:lnTo>
                    <a:pt x="649094" y="1569874"/>
                  </a:lnTo>
                  <a:lnTo>
                    <a:pt x="603363" y="1560198"/>
                  </a:lnTo>
                  <a:lnTo>
                    <a:pt x="558655" y="1547941"/>
                  </a:lnTo>
                  <a:lnTo>
                    <a:pt x="515053" y="1533185"/>
                  </a:lnTo>
                  <a:lnTo>
                    <a:pt x="472638" y="1516013"/>
                  </a:lnTo>
                  <a:lnTo>
                    <a:pt x="431492" y="1496505"/>
                  </a:lnTo>
                  <a:lnTo>
                    <a:pt x="391697" y="1474744"/>
                  </a:lnTo>
                  <a:lnTo>
                    <a:pt x="353336" y="1450813"/>
                  </a:lnTo>
                  <a:lnTo>
                    <a:pt x="316490" y="1424792"/>
                  </a:lnTo>
                  <a:lnTo>
                    <a:pt x="281242" y="1396765"/>
                  </a:lnTo>
                  <a:lnTo>
                    <a:pt x="247673" y="1366813"/>
                  </a:lnTo>
                  <a:lnTo>
                    <a:pt x="215866" y="1335018"/>
                  </a:lnTo>
                  <a:lnTo>
                    <a:pt x="185902" y="1301462"/>
                  </a:lnTo>
                  <a:lnTo>
                    <a:pt x="157864" y="1266227"/>
                  </a:lnTo>
                  <a:lnTo>
                    <a:pt x="131833" y="1229396"/>
                  </a:lnTo>
                  <a:lnTo>
                    <a:pt x="107892" y="1191049"/>
                  </a:lnTo>
                  <a:lnTo>
                    <a:pt x="86123" y="1151270"/>
                  </a:lnTo>
                  <a:lnTo>
                    <a:pt x="66608" y="1110140"/>
                  </a:lnTo>
                  <a:lnTo>
                    <a:pt x="49429" y="1067742"/>
                  </a:lnTo>
                  <a:lnTo>
                    <a:pt x="34667" y="1024156"/>
                  </a:lnTo>
                  <a:lnTo>
                    <a:pt x="22406" y="979466"/>
                  </a:lnTo>
                  <a:lnTo>
                    <a:pt x="12726" y="933753"/>
                  </a:lnTo>
                  <a:lnTo>
                    <a:pt x="5710" y="887099"/>
                  </a:lnTo>
                  <a:lnTo>
                    <a:pt x="1441" y="839587"/>
                  </a:lnTo>
                  <a:lnTo>
                    <a:pt x="0" y="791297"/>
                  </a:lnTo>
                  <a:lnTo>
                    <a:pt x="1441" y="743008"/>
                  </a:lnTo>
                  <a:lnTo>
                    <a:pt x="5710" y="695496"/>
                  </a:lnTo>
                  <a:lnTo>
                    <a:pt x="12726" y="648842"/>
                  </a:lnTo>
                  <a:lnTo>
                    <a:pt x="22406" y="603129"/>
                  </a:lnTo>
                  <a:lnTo>
                    <a:pt x="34667" y="558439"/>
                  </a:lnTo>
                  <a:lnTo>
                    <a:pt x="49429" y="514853"/>
                  </a:lnTo>
                  <a:lnTo>
                    <a:pt x="66608" y="472455"/>
                  </a:lnTo>
                  <a:lnTo>
                    <a:pt x="86123" y="431325"/>
                  </a:lnTo>
                  <a:lnTo>
                    <a:pt x="107892" y="391545"/>
                  </a:lnTo>
                  <a:lnTo>
                    <a:pt x="131833" y="353199"/>
                  </a:lnTo>
                  <a:lnTo>
                    <a:pt x="157864" y="316368"/>
                  </a:lnTo>
                  <a:lnTo>
                    <a:pt x="185902" y="281133"/>
                  </a:lnTo>
                  <a:lnTo>
                    <a:pt x="215866" y="247577"/>
                  </a:lnTo>
                  <a:lnTo>
                    <a:pt x="247673" y="215782"/>
                  </a:lnTo>
                  <a:lnTo>
                    <a:pt x="281242" y="185830"/>
                  </a:lnTo>
                  <a:lnTo>
                    <a:pt x="316490" y="157802"/>
                  </a:lnTo>
                  <a:lnTo>
                    <a:pt x="353336" y="131782"/>
                  </a:lnTo>
                  <a:lnTo>
                    <a:pt x="391697" y="107850"/>
                  </a:lnTo>
                  <a:lnTo>
                    <a:pt x="431492" y="86090"/>
                  </a:lnTo>
                  <a:lnTo>
                    <a:pt x="472638" y="66582"/>
                  </a:lnTo>
                  <a:lnTo>
                    <a:pt x="515053" y="49409"/>
                  </a:lnTo>
                  <a:lnTo>
                    <a:pt x="558655" y="34654"/>
                  </a:lnTo>
                  <a:lnTo>
                    <a:pt x="603363" y="22397"/>
                  </a:lnTo>
                  <a:lnTo>
                    <a:pt x="649094" y="12721"/>
                  </a:lnTo>
                  <a:lnTo>
                    <a:pt x="695765" y="5708"/>
                  </a:lnTo>
                  <a:lnTo>
                    <a:pt x="743296" y="1440"/>
                  </a:lnTo>
                  <a:lnTo>
                    <a:pt x="791604" y="0"/>
                  </a:lnTo>
                  <a:lnTo>
                    <a:pt x="839912" y="1440"/>
                  </a:lnTo>
                  <a:lnTo>
                    <a:pt x="887443" y="5708"/>
                  </a:lnTo>
                  <a:lnTo>
                    <a:pt x="934115" y="12721"/>
                  </a:lnTo>
                  <a:lnTo>
                    <a:pt x="979845" y="22397"/>
                  </a:lnTo>
                  <a:lnTo>
                    <a:pt x="1024553" y="34654"/>
                  </a:lnTo>
                  <a:lnTo>
                    <a:pt x="1068155" y="49409"/>
                  </a:lnTo>
                  <a:lnTo>
                    <a:pt x="1110571" y="66582"/>
                  </a:lnTo>
                  <a:lnTo>
                    <a:pt x="1151716" y="86090"/>
                  </a:lnTo>
                  <a:lnTo>
                    <a:pt x="1191511" y="107850"/>
                  </a:lnTo>
                  <a:lnTo>
                    <a:pt x="1229872" y="131782"/>
                  </a:lnTo>
                  <a:lnTo>
                    <a:pt x="1266718" y="157802"/>
                  </a:lnTo>
                  <a:lnTo>
                    <a:pt x="1301966" y="185830"/>
                  </a:lnTo>
                  <a:lnTo>
                    <a:pt x="1335535" y="215782"/>
                  </a:lnTo>
                  <a:lnTo>
                    <a:pt x="1367343" y="247577"/>
                  </a:lnTo>
                  <a:lnTo>
                    <a:pt x="1397307" y="281133"/>
                  </a:lnTo>
                  <a:lnTo>
                    <a:pt x="1425345" y="316368"/>
                  </a:lnTo>
                  <a:lnTo>
                    <a:pt x="1451375" y="353199"/>
                  </a:lnTo>
                  <a:lnTo>
                    <a:pt x="1475316" y="391545"/>
                  </a:lnTo>
                  <a:lnTo>
                    <a:pt x="1497085" y="431325"/>
                  </a:lnTo>
                  <a:lnTo>
                    <a:pt x="1516600" y="472455"/>
                  </a:lnTo>
                  <a:lnTo>
                    <a:pt x="1533780" y="514853"/>
                  </a:lnTo>
                  <a:lnTo>
                    <a:pt x="1548541" y="558439"/>
                  </a:lnTo>
                  <a:lnTo>
                    <a:pt x="1560803" y="603129"/>
                  </a:lnTo>
                  <a:lnTo>
                    <a:pt x="1570482" y="648842"/>
                  </a:lnTo>
                  <a:lnTo>
                    <a:pt x="1577498" y="695496"/>
                  </a:lnTo>
                  <a:lnTo>
                    <a:pt x="1581767" y="743008"/>
                  </a:lnTo>
                  <a:lnTo>
                    <a:pt x="1583209" y="791297"/>
                  </a:lnTo>
                  <a:lnTo>
                    <a:pt x="1581767" y="839587"/>
                  </a:lnTo>
                  <a:lnTo>
                    <a:pt x="1577498" y="887099"/>
                  </a:lnTo>
                  <a:lnTo>
                    <a:pt x="1570482" y="933753"/>
                  </a:lnTo>
                  <a:lnTo>
                    <a:pt x="1560803" y="979466"/>
                  </a:lnTo>
                  <a:lnTo>
                    <a:pt x="1548541" y="1024156"/>
                  </a:lnTo>
                  <a:lnTo>
                    <a:pt x="1533780" y="1067742"/>
                  </a:lnTo>
                  <a:lnTo>
                    <a:pt x="1516600" y="1110140"/>
                  </a:lnTo>
                  <a:lnTo>
                    <a:pt x="1497085" y="1151270"/>
                  </a:lnTo>
                  <a:lnTo>
                    <a:pt x="1475316" y="1191049"/>
                  </a:lnTo>
                  <a:lnTo>
                    <a:pt x="1451375" y="1229396"/>
                  </a:lnTo>
                  <a:lnTo>
                    <a:pt x="1425345" y="1266227"/>
                  </a:lnTo>
                  <a:lnTo>
                    <a:pt x="1397307" y="1301462"/>
                  </a:lnTo>
                  <a:lnTo>
                    <a:pt x="1367343" y="1335018"/>
                  </a:lnTo>
                  <a:lnTo>
                    <a:pt x="1335535" y="1366813"/>
                  </a:lnTo>
                  <a:lnTo>
                    <a:pt x="1301966" y="1396765"/>
                  </a:lnTo>
                  <a:lnTo>
                    <a:pt x="1266718" y="1424792"/>
                  </a:lnTo>
                  <a:lnTo>
                    <a:pt x="1229872" y="1450813"/>
                  </a:lnTo>
                  <a:lnTo>
                    <a:pt x="1191511" y="1474744"/>
                  </a:lnTo>
                  <a:lnTo>
                    <a:pt x="1151716" y="1496505"/>
                  </a:lnTo>
                  <a:lnTo>
                    <a:pt x="1110571" y="1516013"/>
                  </a:lnTo>
                  <a:lnTo>
                    <a:pt x="1068155" y="1533185"/>
                  </a:lnTo>
                  <a:lnTo>
                    <a:pt x="1024553" y="1547941"/>
                  </a:lnTo>
                  <a:lnTo>
                    <a:pt x="979845" y="1560198"/>
                  </a:lnTo>
                  <a:lnTo>
                    <a:pt x="934115" y="1569874"/>
                  </a:lnTo>
                  <a:lnTo>
                    <a:pt x="887443" y="1576887"/>
                  </a:lnTo>
                  <a:lnTo>
                    <a:pt x="839912" y="1581155"/>
                  </a:lnTo>
                  <a:lnTo>
                    <a:pt x="791604" y="1582595"/>
                  </a:lnTo>
                  <a:close/>
                </a:path>
                <a:path w="9763125" h="7826375">
                  <a:moveTo>
                    <a:pt x="791604" y="7825936"/>
                  </a:moveTo>
                  <a:lnTo>
                    <a:pt x="743507" y="7824318"/>
                  </a:lnTo>
                  <a:lnTo>
                    <a:pt x="696259" y="7819534"/>
                  </a:lnTo>
                  <a:lnTo>
                    <a:pt x="649966" y="7811686"/>
                  </a:lnTo>
                  <a:lnTo>
                    <a:pt x="604734" y="7800878"/>
                  </a:lnTo>
                  <a:lnTo>
                    <a:pt x="560671" y="7787212"/>
                  </a:lnTo>
                  <a:lnTo>
                    <a:pt x="517882" y="7770792"/>
                  </a:lnTo>
                  <a:lnTo>
                    <a:pt x="476475" y="7751721"/>
                  </a:lnTo>
                  <a:lnTo>
                    <a:pt x="436555" y="7730101"/>
                  </a:lnTo>
                  <a:lnTo>
                    <a:pt x="398229" y="7706036"/>
                  </a:lnTo>
                  <a:lnTo>
                    <a:pt x="361604" y="7679628"/>
                  </a:lnTo>
                  <a:lnTo>
                    <a:pt x="326787" y="7650981"/>
                  </a:lnTo>
                  <a:lnTo>
                    <a:pt x="293883" y="7620198"/>
                  </a:lnTo>
                  <a:lnTo>
                    <a:pt x="262999" y="7587382"/>
                  </a:lnTo>
                  <a:lnTo>
                    <a:pt x="234242" y="7552636"/>
                  </a:lnTo>
                  <a:lnTo>
                    <a:pt x="207718" y="7516062"/>
                  </a:lnTo>
                  <a:lnTo>
                    <a:pt x="183534" y="7477765"/>
                  </a:lnTo>
                  <a:lnTo>
                    <a:pt x="161797" y="7437846"/>
                  </a:lnTo>
                  <a:lnTo>
                    <a:pt x="142612" y="7396410"/>
                  </a:lnTo>
                  <a:lnTo>
                    <a:pt x="126086" y="7353558"/>
                  </a:lnTo>
                  <a:lnTo>
                    <a:pt x="112327" y="7309394"/>
                  </a:lnTo>
                  <a:lnTo>
                    <a:pt x="101439" y="7264022"/>
                  </a:lnTo>
                  <a:lnTo>
                    <a:pt x="93531" y="7217543"/>
                  </a:lnTo>
                  <a:lnTo>
                    <a:pt x="88707" y="7170062"/>
                  </a:lnTo>
                  <a:lnTo>
                    <a:pt x="87076" y="7121681"/>
                  </a:lnTo>
                  <a:lnTo>
                    <a:pt x="88707" y="7073300"/>
                  </a:lnTo>
                  <a:lnTo>
                    <a:pt x="93531" y="7025819"/>
                  </a:lnTo>
                  <a:lnTo>
                    <a:pt x="101439" y="6979340"/>
                  </a:lnTo>
                  <a:lnTo>
                    <a:pt x="112327" y="6933968"/>
                  </a:lnTo>
                  <a:lnTo>
                    <a:pt x="126086" y="6889804"/>
                  </a:lnTo>
                  <a:lnTo>
                    <a:pt x="142612" y="6846952"/>
                  </a:lnTo>
                  <a:lnTo>
                    <a:pt x="161797" y="6805516"/>
                  </a:lnTo>
                  <a:lnTo>
                    <a:pt x="183534" y="6765597"/>
                  </a:lnTo>
                  <a:lnTo>
                    <a:pt x="207718" y="6727299"/>
                  </a:lnTo>
                  <a:lnTo>
                    <a:pt x="234242" y="6690726"/>
                  </a:lnTo>
                  <a:lnTo>
                    <a:pt x="262999" y="6655980"/>
                  </a:lnTo>
                  <a:lnTo>
                    <a:pt x="293883" y="6623164"/>
                  </a:lnTo>
                  <a:lnTo>
                    <a:pt x="326787" y="6592381"/>
                  </a:lnTo>
                  <a:lnTo>
                    <a:pt x="361604" y="6563734"/>
                  </a:lnTo>
                  <a:lnTo>
                    <a:pt x="398229" y="6537326"/>
                  </a:lnTo>
                  <a:lnTo>
                    <a:pt x="436555" y="6513261"/>
                  </a:lnTo>
                  <a:lnTo>
                    <a:pt x="476475" y="6491641"/>
                  </a:lnTo>
                  <a:lnTo>
                    <a:pt x="517882" y="6472570"/>
                  </a:lnTo>
                  <a:lnTo>
                    <a:pt x="560671" y="6456150"/>
                  </a:lnTo>
                  <a:lnTo>
                    <a:pt x="604734" y="6442484"/>
                  </a:lnTo>
                  <a:lnTo>
                    <a:pt x="649966" y="6431676"/>
                  </a:lnTo>
                  <a:lnTo>
                    <a:pt x="696259" y="6423828"/>
                  </a:lnTo>
                  <a:lnTo>
                    <a:pt x="743507" y="6419044"/>
                  </a:lnTo>
                  <a:lnTo>
                    <a:pt x="791604" y="6417426"/>
                  </a:lnTo>
                  <a:lnTo>
                    <a:pt x="839701" y="6419044"/>
                  </a:lnTo>
                  <a:lnTo>
                    <a:pt x="886949" y="6423828"/>
                  </a:lnTo>
                  <a:lnTo>
                    <a:pt x="933243" y="6431676"/>
                  </a:lnTo>
                  <a:lnTo>
                    <a:pt x="978474" y="6442484"/>
                  </a:lnTo>
                  <a:lnTo>
                    <a:pt x="1022538" y="6456150"/>
                  </a:lnTo>
                  <a:lnTo>
                    <a:pt x="1065326" y="6472570"/>
                  </a:lnTo>
                  <a:lnTo>
                    <a:pt x="1106734" y="6491641"/>
                  </a:lnTo>
                  <a:lnTo>
                    <a:pt x="1146654" y="6513261"/>
                  </a:lnTo>
                  <a:lnTo>
                    <a:pt x="1184979" y="6537326"/>
                  </a:lnTo>
                  <a:lnTo>
                    <a:pt x="1221604" y="6563734"/>
                  </a:lnTo>
                  <a:lnTo>
                    <a:pt x="1256422" y="6592381"/>
                  </a:lnTo>
                  <a:lnTo>
                    <a:pt x="1289326" y="6623164"/>
                  </a:lnTo>
                  <a:lnTo>
                    <a:pt x="1320209" y="6655980"/>
                  </a:lnTo>
                  <a:lnTo>
                    <a:pt x="1348966" y="6690726"/>
                  </a:lnTo>
                  <a:lnTo>
                    <a:pt x="1375490" y="6727299"/>
                  </a:lnTo>
                  <a:lnTo>
                    <a:pt x="1399674" y="6765597"/>
                  </a:lnTo>
                  <a:lnTo>
                    <a:pt x="1421411" y="6805516"/>
                  </a:lnTo>
                  <a:lnTo>
                    <a:pt x="1440596" y="6846952"/>
                  </a:lnTo>
                  <a:lnTo>
                    <a:pt x="1457122" y="6889804"/>
                  </a:lnTo>
                  <a:lnTo>
                    <a:pt x="1470882" y="6933968"/>
                  </a:lnTo>
                  <a:lnTo>
                    <a:pt x="1481769" y="6979340"/>
                  </a:lnTo>
                  <a:lnTo>
                    <a:pt x="1489678" y="7025819"/>
                  </a:lnTo>
                  <a:lnTo>
                    <a:pt x="1494501" y="7073300"/>
                  </a:lnTo>
                  <a:lnTo>
                    <a:pt x="1496132" y="7121681"/>
                  </a:lnTo>
                  <a:lnTo>
                    <a:pt x="1494501" y="7170062"/>
                  </a:lnTo>
                  <a:lnTo>
                    <a:pt x="1489678" y="7217543"/>
                  </a:lnTo>
                  <a:lnTo>
                    <a:pt x="1481769" y="7264022"/>
                  </a:lnTo>
                  <a:lnTo>
                    <a:pt x="1470882" y="7309394"/>
                  </a:lnTo>
                  <a:lnTo>
                    <a:pt x="1457122" y="7353558"/>
                  </a:lnTo>
                  <a:lnTo>
                    <a:pt x="1440596" y="7396410"/>
                  </a:lnTo>
                  <a:lnTo>
                    <a:pt x="1421411" y="7437846"/>
                  </a:lnTo>
                  <a:lnTo>
                    <a:pt x="1399674" y="7477765"/>
                  </a:lnTo>
                  <a:lnTo>
                    <a:pt x="1375490" y="7516062"/>
                  </a:lnTo>
                  <a:lnTo>
                    <a:pt x="1348966" y="7552636"/>
                  </a:lnTo>
                  <a:lnTo>
                    <a:pt x="1320209" y="7587382"/>
                  </a:lnTo>
                  <a:lnTo>
                    <a:pt x="1289326" y="7620198"/>
                  </a:lnTo>
                  <a:lnTo>
                    <a:pt x="1256422" y="7650981"/>
                  </a:lnTo>
                  <a:lnTo>
                    <a:pt x="1221604" y="7679628"/>
                  </a:lnTo>
                  <a:lnTo>
                    <a:pt x="1184979" y="7706036"/>
                  </a:lnTo>
                  <a:lnTo>
                    <a:pt x="1146654" y="7730101"/>
                  </a:lnTo>
                  <a:lnTo>
                    <a:pt x="1106734" y="7751721"/>
                  </a:lnTo>
                  <a:lnTo>
                    <a:pt x="1065326" y="7770792"/>
                  </a:lnTo>
                  <a:lnTo>
                    <a:pt x="1022538" y="7787212"/>
                  </a:lnTo>
                  <a:lnTo>
                    <a:pt x="978474" y="7800878"/>
                  </a:lnTo>
                  <a:lnTo>
                    <a:pt x="933243" y="7811686"/>
                  </a:lnTo>
                  <a:lnTo>
                    <a:pt x="886949" y="7819534"/>
                  </a:lnTo>
                  <a:lnTo>
                    <a:pt x="839701" y="7824318"/>
                  </a:lnTo>
                  <a:lnTo>
                    <a:pt x="791604" y="7825936"/>
                  </a:lnTo>
                  <a:close/>
                </a:path>
                <a:path w="9763125" h="7826375">
                  <a:moveTo>
                    <a:pt x="9763123" y="7649213"/>
                  </a:moveTo>
                  <a:lnTo>
                    <a:pt x="2374813" y="7649213"/>
                  </a:lnTo>
                  <a:lnTo>
                    <a:pt x="2374813" y="6594149"/>
                  </a:lnTo>
                  <a:lnTo>
                    <a:pt x="9763123" y="6594149"/>
                  </a:lnTo>
                  <a:lnTo>
                    <a:pt x="9763123" y="7649213"/>
                  </a:lnTo>
                  <a:close/>
                </a:path>
                <a:path w="9763125" h="7826375">
                  <a:moveTo>
                    <a:pt x="9763123" y="4484021"/>
                  </a:moveTo>
                  <a:lnTo>
                    <a:pt x="2374813" y="4484021"/>
                  </a:lnTo>
                  <a:lnTo>
                    <a:pt x="2374813" y="3428957"/>
                  </a:lnTo>
                  <a:lnTo>
                    <a:pt x="9763123" y="3428957"/>
                  </a:lnTo>
                  <a:lnTo>
                    <a:pt x="9763123" y="4484021"/>
                  </a:lnTo>
                  <a:close/>
                </a:path>
                <a:path w="9763125" h="7826375">
                  <a:moveTo>
                    <a:pt x="9763123" y="1318829"/>
                  </a:moveTo>
                  <a:lnTo>
                    <a:pt x="2374813" y="1318829"/>
                  </a:lnTo>
                  <a:lnTo>
                    <a:pt x="2374813" y="263765"/>
                  </a:lnTo>
                  <a:lnTo>
                    <a:pt x="9763123" y="263765"/>
                  </a:lnTo>
                  <a:lnTo>
                    <a:pt x="9763123" y="1318829"/>
                  </a:lnTo>
                  <a:close/>
                </a:path>
              </a:pathLst>
            </a:custGeom>
            <a:solidFill>
              <a:srgbClr val="124E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20562" y="1929077"/>
              <a:ext cx="1314449" cy="1219199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7006101" y="5321814"/>
            <a:ext cx="4335145" cy="5238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250" b="1" spc="-35" dirty="0">
                <a:solidFill>
                  <a:srgbClr val="FFFFFF"/>
                </a:solidFill>
                <a:latin typeface="Gill Sans MT"/>
                <a:cs typeface="Gill Sans MT"/>
              </a:rPr>
              <a:t>Glasgow</a:t>
            </a:r>
            <a:r>
              <a:rPr sz="3250" b="1" spc="-16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250" b="1" spc="-165" dirty="0">
                <a:solidFill>
                  <a:srgbClr val="FFFFFF"/>
                </a:solidFill>
                <a:latin typeface="Gill Sans MT"/>
                <a:cs typeface="Gill Sans MT"/>
              </a:rPr>
              <a:t>City</a:t>
            </a:r>
            <a:r>
              <a:rPr sz="3250" b="1" spc="-9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250" b="1" spc="-10" dirty="0">
                <a:solidFill>
                  <a:srgbClr val="FFFFFF"/>
                </a:solidFill>
                <a:latin typeface="Gill Sans MT"/>
                <a:cs typeface="Gill Sans MT"/>
              </a:rPr>
              <a:t>Postcode</a:t>
            </a:r>
            <a:endParaRPr sz="3250" dirty="0">
              <a:latin typeface="Gill Sans MT"/>
              <a:cs typeface="Gill Sans MT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929669" y="559709"/>
            <a:ext cx="10591154" cy="10515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</a:t>
            </a:r>
            <a:r>
              <a:rPr b="1" spc="-36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b="1" spc="69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</a:t>
            </a:r>
            <a:r>
              <a:rPr b="1" spc="-36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b="1" spc="5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</a:t>
            </a:r>
            <a:r>
              <a:rPr b="1" spc="-36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b="1" spc="4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support?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6199899" y="1981156"/>
            <a:ext cx="6050915" cy="11112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04165" marR="5080" indent="-292100">
              <a:lnSpc>
                <a:spcPct val="116799"/>
              </a:lnSpc>
              <a:spcBef>
                <a:spcPts val="95"/>
              </a:spcBef>
            </a:pPr>
            <a:r>
              <a:rPr sz="3050" b="1" spc="-80" dirty="0">
                <a:solidFill>
                  <a:srgbClr val="FFFFFF"/>
                </a:solidFill>
                <a:latin typeface="Gill Sans MT"/>
                <a:cs typeface="Gill Sans MT"/>
              </a:rPr>
              <a:t>Employability</a:t>
            </a:r>
            <a:r>
              <a:rPr sz="3050" b="1" spc="-13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050" b="1" dirty="0">
                <a:solidFill>
                  <a:srgbClr val="FFFFFF"/>
                </a:solidFill>
                <a:latin typeface="Gill Sans MT"/>
                <a:cs typeface="Gill Sans MT"/>
              </a:rPr>
              <a:t>service</a:t>
            </a:r>
            <a:r>
              <a:rPr sz="3050" b="1" spc="-13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050" b="1" spc="-35" dirty="0">
                <a:solidFill>
                  <a:srgbClr val="FFFFFF"/>
                </a:solidFill>
                <a:latin typeface="Gill Sans MT"/>
                <a:cs typeface="Gill Sans MT"/>
              </a:rPr>
              <a:t>for</a:t>
            </a:r>
            <a:r>
              <a:rPr sz="3050" b="1" spc="-13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050" b="1" spc="-45" dirty="0">
                <a:solidFill>
                  <a:srgbClr val="FFFFFF"/>
                </a:solidFill>
                <a:latin typeface="Gill Sans MT"/>
                <a:cs typeface="Gill Sans MT"/>
              </a:rPr>
              <a:t>people</a:t>
            </a:r>
            <a:r>
              <a:rPr sz="3050" b="1" spc="-13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050" b="1" spc="-25" dirty="0">
                <a:solidFill>
                  <a:srgbClr val="FFFFFF"/>
                </a:solidFill>
                <a:latin typeface="Gill Sans MT"/>
                <a:cs typeface="Gill Sans MT"/>
              </a:rPr>
              <a:t>in </a:t>
            </a:r>
            <a:r>
              <a:rPr sz="3050" b="1" spc="-85" dirty="0">
                <a:solidFill>
                  <a:srgbClr val="FFFFFF"/>
                </a:solidFill>
                <a:latin typeface="Gill Sans MT"/>
                <a:cs typeface="Gill Sans MT"/>
              </a:rPr>
              <a:t>recovery</a:t>
            </a:r>
            <a:r>
              <a:rPr sz="3050" b="1" spc="-120" dirty="0">
                <a:solidFill>
                  <a:srgbClr val="FFFFFF"/>
                </a:solidFill>
                <a:latin typeface="Gill Sans MT"/>
                <a:cs typeface="Gill Sans MT"/>
              </a:rPr>
              <a:t> from</a:t>
            </a:r>
            <a:r>
              <a:rPr sz="3050" b="1" spc="-9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050" b="1" spc="-10" dirty="0">
                <a:solidFill>
                  <a:srgbClr val="FFFFFF"/>
                </a:solidFill>
                <a:latin typeface="Gill Sans MT"/>
                <a:cs typeface="Gill Sans MT"/>
              </a:rPr>
              <a:t>drugs/or</a:t>
            </a:r>
            <a:r>
              <a:rPr sz="3050" b="1" spc="-105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050" b="1" spc="-10" dirty="0">
                <a:solidFill>
                  <a:srgbClr val="FFFFFF"/>
                </a:solidFill>
                <a:latin typeface="Gill Sans MT"/>
                <a:cs typeface="Gill Sans MT"/>
              </a:rPr>
              <a:t>alcohol</a:t>
            </a:r>
            <a:endParaRPr sz="3050" dirty="0">
              <a:latin typeface="Gill Sans MT"/>
              <a:cs typeface="Gill Sans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737192" y="8250204"/>
            <a:ext cx="6976109" cy="11874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82495" marR="5080" indent="-2170430">
              <a:lnSpc>
                <a:spcPct val="117300"/>
              </a:lnSpc>
              <a:spcBef>
                <a:spcPts val="95"/>
              </a:spcBef>
            </a:pPr>
            <a:r>
              <a:rPr sz="3250" b="1" spc="-10" dirty="0">
                <a:solidFill>
                  <a:srgbClr val="FFFFFF"/>
                </a:solidFill>
                <a:latin typeface="Gill Sans MT"/>
                <a:cs typeface="Gill Sans MT"/>
              </a:rPr>
              <a:t>Individuals</a:t>
            </a:r>
            <a:r>
              <a:rPr sz="3250" b="1" spc="-15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250" b="1" spc="-105" dirty="0">
                <a:solidFill>
                  <a:srgbClr val="FFFFFF"/>
                </a:solidFill>
                <a:latin typeface="Gill Sans MT"/>
                <a:cs typeface="Gill Sans MT"/>
              </a:rPr>
              <a:t>who</a:t>
            </a:r>
            <a:r>
              <a:rPr sz="3250" b="1" spc="-12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250" b="1" spc="-90" dirty="0">
                <a:solidFill>
                  <a:srgbClr val="FFFFFF"/>
                </a:solidFill>
                <a:latin typeface="Gill Sans MT"/>
                <a:cs typeface="Gill Sans MT"/>
              </a:rPr>
              <a:t>are</a:t>
            </a:r>
            <a:r>
              <a:rPr sz="3250" b="1" spc="-12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250" b="1" spc="-70" dirty="0">
                <a:solidFill>
                  <a:srgbClr val="FFFFFF"/>
                </a:solidFill>
                <a:latin typeface="Gill Sans MT"/>
                <a:cs typeface="Gill Sans MT"/>
              </a:rPr>
              <a:t>ready</a:t>
            </a:r>
            <a:r>
              <a:rPr sz="3250" b="1" spc="-12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250" b="1" spc="-170" dirty="0">
                <a:solidFill>
                  <a:srgbClr val="FFFFFF"/>
                </a:solidFill>
                <a:latin typeface="Gill Sans MT"/>
                <a:cs typeface="Gill Sans MT"/>
              </a:rPr>
              <a:t>to</a:t>
            </a:r>
            <a:r>
              <a:rPr sz="3250" b="1" spc="-9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250" b="1" spc="70" dirty="0">
                <a:solidFill>
                  <a:srgbClr val="FFFFFF"/>
                </a:solidFill>
                <a:latin typeface="Gill Sans MT"/>
                <a:cs typeface="Gill Sans MT"/>
              </a:rPr>
              <a:t>focus</a:t>
            </a:r>
            <a:r>
              <a:rPr sz="3250" b="1" spc="-12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3250" b="1" spc="-25" dirty="0">
                <a:solidFill>
                  <a:srgbClr val="FFFFFF"/>
                </a:solidFill>
                <a:latin typeface="Gill Sans MT"/>
                <a:cs typeface="Gill Sans MT"/>
              </a:rPr>
              <a:t>on </a:t>
            </a:r>
            <a:r>
              <a:rPr sz="3250" b="1" spc="-10" dirty="0">
                <a:solidFill>
                  <a:srgbClr val="FFFFFF"/>
                </a:solidFill>
                <a:latin typeface="Gill Sans MT"/>
                <a:cs typeface="Gill Sans MT"/>
              </a:rPr>
              <a:t>employability</a:t>
            </a:r>
            <a:endParaRPr sz="3250">
              <a:latin typeface="Gill Sans MT"/>
              <a:cs typeface="Gill Sans MT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320562" y="5166184"/>
            <a:ext cx="1314450" cy="4456430"/>
            <a:chOff x="3320562" y="5166184"/>
            <a:chExt cx="1314450" cy="4456430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20562" y="5166184"/>
              <a:ext cx="1314449" cy="121919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20562" y="8403294"/>
              <a:ext cx="1314449" cy="121919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7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</a:t>
            </a:r>
            <a:r>
              <a:rPr spc="-409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pc="114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</a:t>
            </a:r>
            <a:r>
              <a:rPr spc="-409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refer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131673" y="6664281"/>
            <a:ext cx="2559050" cy="703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50" b="1" spc="-10" dirty="0">
                <a:solidFill>
                  <a:srgbClr val="5DBE49"/>
                </a:solidFill>
                <a:latin typeface="Tahoma"/>
                <a:cs typeface="Tahoma"/>
              </a:rPr>
              <a:t>Website!</a:t>
            </a:r>
            <a:endParaRPr sz="44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05345" y="4773621"/>
            <a:ext cx="549275" cy="548640"/>
          </a:xfrm>
          <a:custGeom>
            <a:avLst/>
            <a:gdLst/>
            <a:ahLst/>
            <a:cxnLst/>
            <a:rect l="l" t="t" r="r" b="b"/>
            <a:pathLst>
              <a:path w="549275" h="548639">
                <a:moveTo>
                  <a:pt x="274316" y="548444"/>
                </a:moveTo>
                <a:lnTo>
                  <a:pt x="225012" y="544026"/>
                </a:lnTo>
                <a:lnTo>
                  <a:pt x="178605" y="531290"/>
                </a:lnTo>
                <a:lnTo>
                  <a:pt x="135871" y="511008"/>
                </a:lnTo>
                <a:lnTo>
                  <a:pt x="97584" y="483956"/>
                </a:lnTo>
                <a:lnTo>
                  <a:pt x="64521" y="450907"/>
                </a:lnTo>
                <a:lnTo>
                  <a:pt x="37456" y="412635"/>
                </a:lnTo>
                <a:lnTo>
                  <a:pt x="17163" y="369914"/>
                </a:lnTo>
                <a:lnTo>
                  <a:pt x="4420" y="323518"/>
                </a:lnTo>
                <a:lnTo>
                  <a:pt x="0" y="274222"/>
                </a:lnTo>
                <a:lnTo>
                  <a:pt x="4420" y="224946"/>
                </a:lnTo>
                <a:lnTo>
                  <a:pt x="17163" y="178561"/>
                </a:lnTo>
                <a:lnTo>
                  <a:pt x="37456" y="135843"/>
                </a:lnTo>
                <a:lnTo>
                  <a:pt x="64521" y="97569"/>
                </a:lnTo>
                <a:lnTo>
                  <a:pt x="97584" y="64513"/>
                </a:lnTo>
                <a:lnTo>
                  <a:pt x="135871" y="37452"/>
                </a:lnTo>
                <a:lnTo>
                  <a:pt x="178605" y="17162"/>
                </a:lnTo>
                <a:lnTo>
                  <a:pt x="225012" y="4420"/>
                </a:lnTo>
                <a:lnTo>
                  <a:pt x="274316" y="0"/>
                </a:lnTo>
                <a:lnTo>
                  <a:pt x="323643" y="4420"/>
                </a:lnTo>
                <a:lnTo>
                  <a:pt x="370068" y="17162"/>
                </a:lnTo>
                <a:lnTo>
                  <a:pt x="412815" y="37452"/>
                </a:lnTo>
                <a:lnTo>
                  <a:pt x="451111" y="64513"/>
                </a:lnTo>
                <a:lnTo>
                  <a:pt x="484181" y="97569"/>
                </a:lnTo>
                <a:lnTo>
                  <a:pt x="511251" y="135843"/>
                </a:lnTo>
                <a:lnTo>
                  <a:pt x="513585" y="140758"/>
                </a:lnTo>
                <a:lnTo>
                  <a:pt x="274316" y="140758"/>
                </a:lnTo>
                <a:lnTo>
                  <a:pt x="232102" y="147561"/>
                </a:lnTo>
                <a:lnTo>
                  <a:pt x="195442" y="166507"/>
                </a:lnTo>
                <a:lnTo>
                  <a:pt x="166533" y="195397"/>
                </a:lnTo>
                <a:lnTo>
                  <a:pt x="147576" y="232035"/>
                </a:lnTo>
                <a:lnTo>
                  <a:pt x="140768" y="274222"/>
                </a:lnTo>
                <a:lnTo>
                  <a:pt x="147576" y="316409"/>
                </a:lnTo>
                <a:lnTo>
                  <a:pt x="166533" y="353046"/>
                </a:lnTo>
                <a:lnTo>
                  <a:pt x="195442" y="381936"/>
                </a:lnTo>
                <a:lnTo>
                  <a:pt x="232102" y="400882"/>
                </a:lnTo>
                <a:lnTo>
                  <a:pt x="274316" y="407686"/>
                </a:lnTo>
                <a:lnTo>
                  <a:pt x="513601" y="407686"/>
                </a:lnTo>
                <a:lnTo>
                  <a:pt x="511251" y="412635"/>
                </a:lnTo>
                <a:lnTo>
                  <a:pt x="484181" y="450907"/>
                </a:lnTo>
                <a:lnTo>
                  <a:pt x="451111" y="483956"/>
                </a:lnTo>
                <a:lnTo>
                  <a:pt x="412815" y="511008"/>
                </a:lnTo>
                <a:lnTo>
                  <a:pt x="370068" y="531290"/>
                </a:lnTo>
                <a:lnTo>
                  <a:pt x="323643" y="544026"/>
                </a:lnTo>
                <a:lnTo>
                  <a:pt x="274316" y="548444"/>
                </a:lnTo>
                <a:close/>
              </a:path>
              <a:path w="549275" h="548639">
                <a:moveTo>
                  <a:pt x="513601" y="407686"/>
                </a:moveTo>
                <a:lnTo>
                  <a:pt x="274316" y="407686"/>
                </a:lnTo>
                <a:lnTo>
                  <a:pt x="316529" y="400882"/>
                </a:lnTo>
                <a:lnTo>
                  <a:pt x="353189" y="381936"/>
                </a:lnTo>
                <a:lnTo>
                  <a:pt x="382098" y="353046"/>
                </a:lnTo>
                <a:lnTo>
                  <a:pt x="401055" y="316409"/>
                </a:lnTo>
                <a:lnTo>
                  <a:pt x="407863" y="274222"/>
                </a:lnTo>
                <a:lnTo>
                  <a:pt x="401055" y="232035"/>
                </a:lnTo>
                <a:lnTo>
                  <a:pt x="382098" y="195397"/>
                </a:lnTo>
                <a:lnTo>
                  <a:pt x="353189" y="166507"/>
                </a:lnTo>
                <a:lnTo>
                  <a:pt x="316529" y="147561"/>
                </a:lnTo>
                <a:lnTo>
                  <a:pt x="274316" y="140758"/>
                </a:lnTo>
                <a:lnTo>
                  <a:pt x="513585" y="140758"/>
                </a:lnTo>
                <a:lnTo>
                  <a:pt x="531545" y="178561"/>
                </a:lnTo>
                <a:lnTo>
                  <a:pt x="544289" y="224946"/>
                </a:lnTo>
                <a:lnTo>
                  <a:pt x="548709" y="274222"/>
                </a:lnTo>
                <a:lnTo>
                  <a:pt x="544289" y="323518"/>
                </a:lnTo>
                <a:lnTo>
                  <a:pt x="531545" y="369914"/>
                </a:lnTo>
                <a:lnTo>
                  <a:pt x="513601" y="407686"/>
                </a:lnTo>
                <a:close/>
              </a:path>
            </a:pathLst>
          </a:custGeom>
          <a:solidFill>
            <a:srgbClr val="124E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937268" y="4706036"/>
            <a:ext cx="549275" cy="548640"/>
          </a:xfrm>
          <a:custGeom>
            <a:avLst/>
            <a:gdLst/>
            <a:ahLst/>
            <a:cxnLst/>
            <a:rect l="l" t="t" r="r" b="b"/>
            <a:pathLst>
              <a:path w="549275" h="548639">
                <a:moveTo>
                  <a:pt x="274316" y="548366"/>
                </a:moveTo>
                <a:lnTo>
                  <a:pt x="225012" y="543949"/>
                </a:lnTo>
                <a:lnTo>
                  <a:pt x="178605" y="531212"/>
                </a:lnTo>
                <a:lnTo>
                  <a:pt x="135871" y="510931"/>
                </a:lnTo>
                <a:lnTo>
                  <a:pt x="97584" y="483878"/>
                </a:lnTo>
                <a:lnTo>
                  <a:pt x="64521" y="450829"/>
                </a:lnTo>
                <a:lnTo>
                  <a:pt x="37456" y="412557"/>
                </a:lnTo>
                <a:lnTo>
                  <a:pt x="17163" y="369836"/>
                </a:lnTo>
                <a:lnTo>
                  <a:pt x="4420" y="323440"/>
                </a:lnTo>
                <a:lnTo>
                  <a:pt x="0" y="274144"/>
                </a:lnTo>
                <a:lnTo>
                  <a:pt x="4420" y="224871"/>
                </a:lnTo>
                <a:lnTo>
                  <a:pt x="17163" y="178493"/>
                </a:lnTo>
                <a:lnTo>
                  <a:pt x="37456" y="135786"/>
                </a:lnTo>
                <a:lnTo>
                  <a:pt x="64521" y="97523"/>
                </a:lnTo>
                <a:lnTo>
                  <a:pt x="97584" y="64481"/>
                </a:lnTo>
                <a:lnTo>
                  <a:pt x="135871" y="37432"/>
                </a:lnTo>
                <a:lnTo>
                  <a:pt x="178605" y="17153"/>
                </a:lnTo>
                <a:lnTo>
                  <a:pt x="225012" y="4417"/>
                </a:lnTo>
                <a:lnTo>
                  <a:pt x="274316" y="0"/>
                </a:lnTo>
                <a:lnTo>
                  <a:pt x="323643" y="4417"/>
                </a:lnTo>
                <a:lnTo>
                  <a:pt x="370068" y="17153"/>
                </a:lnTo>
                <a:lnTo>
                  <a:pt x="412815" y="37432"/>
                </a:lnTo>
                <a:lnTo>
                  <a:pt x="451111" y="64481"/>
                </a:lnTo>
                <a:lnTo>
                  <a:pt x="484181" y="97523"/>
                </a:lnTo>
                <a:lnTo>
                  <a:pt x="511251" y="135786"/>
                </a:lnTo>
                <a:lnTo>
                  <a:pt x="513576" y="140680"/>
                </a:lnTo>
                <a:lnTo>
                  <a:pt x="274316" y="140680"/>
                </a:lnTo>
                <a:lnTo>
                  <a:pt x="232102" y="147483"/>
                </a:lnTo>
                <a:lnTo>
                  <a:pt x="195442" y="166429"/>
                </a:lnTo>
                <a:lnTo>
                  <a:pt x="166533" y="195319"/>
                </a:lnTo>
                <a:lnTo>
                  <a:pt x="147576" y="231957"/>
                </a:lnTo>
                <a:lnTo>
                  <a:pt x="140768" y="274144"/>
                </a:lnTo>
                <a:lnTo>
                  <a:pt x="147576" y="316339"/>
                </a:lnTo>
                <a:lnTo>
                  <a:pt x="166533" y="352996"/>
                </a:lnTo>
                <a:lnTo>
                  <a:pt x="195442" y="381909"/>
                </a:lnTo>
                <a:lnTo>
                  <a:pt x="232102" y="400874"/>
                </a:lnTo>
                <a:lnTo>
                  <a:pt x="274316" y="407686"/>
                </a:lnTo>
                <a:lnTo>
                  <a:pt x="513565" y="407686"/>
                </a:lnTo>
                <a:lnTo>
                  <a:pt x="511251" y="412557"/>
                </a:lnTo>
                <a:lnTo>
                  <a:pt x="484181" y="450829"/>
                </a:lnTo>
                <a:lnTo>
                  <a:pt x="451111" y="483878"/>
                </a:lnTo>
                <a:lnTo>
                  <a:pt x="412815" y="510931"/>
                </a:lnTo>
                <a:lnTo>
                  <a:pt x="370068" y="531212"/>
                </a:lnTo>
                <a:lnTo>
                  <a:pt x="323643" y="543949"/>
                </a:lnTo>
                <a:lnTo>
                  <a:pt x="274316" y="548366"/>
                </a:lnTo>
                <a:close/>
              </a:path>
              <a:path w="549275" h="548639">
                <a:moveTo>
                  <a:pt x="513565" y="407686"/>
                </a:moveTo>
                <a:lnTo>
                  <a:pt x="274316" y="407686"/>
                </a:lnTo>
                <a:lnTo>
                  <a:pt x="316529" y="400874"/>
                </a:lnTo>
                <a:lnTo>
                  <a:pt x="353189" y="381909"/>
                </a:lnTo>
                <a:lnTo>
                  <a:pt x="382098" y="352996"/>
                </a:lnTo>
                <a:lnTo>
                  <a:pt x="401055" y="316339"/>
                </a:lnTo>
                <a:lnTo>
                  <a:pt x="407863" y="274144"/>
                </a:lnTo>
                <a:lnTo>
                  <a:pt x="401055" y="231957"/>
                </a:lnTo>
                <a:lnTo>
                  <a:pt x="382098" y="195319"/>
                </a:lnTo>
                <a:lnTo>
                  <a:pt x="353189" y="166429"/>
                </a:lnTo>
                <a:lnTo>
                  <a:pt x="316529" y="147483"/>
                </a:lnTo>
                <a:lnTo>
                  <a:pt x="274316" y="140680"/>
                </a:lnTo>
                <a:lnTo>
                  <a:pt x="513576" y="140680"/>
                </a:lnTo>
                <a:lnTo>
                  <a:pt x="531545" y="178493"/>
                </a:lnTo>
                <a:lnTo>
                  <a:pt x="544289" y="224871"/>
                </a:lnTo>
                <a:lnTo>
                  <a:pt x="548709" y="274144"/>
                </a:lnTo>
                <a:lnTo>
                  <a:pt x="544289" y="323440"/>
                </a:lnTo>
                <a:lnTo>
                  <a:pt x="531545" y="369836"/>
                </a:lnTo>
                <a:lnTo>
                  <a:pt x="513565" y="407686"/>
                </a:lnTo>
                <a:close/>
              </a:path>
            </a:pathLst>
          </a:custGeom>
          <a:solidFill>
            <a:srgbClr val="124E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677455" y="5256963"/>
            <a:ext cx="549275" cy="548640"/>
          </a:xfrm>
          <a:custGeom>
            <a:avLst/>
            <a:gdLst/>
            <a:ahLst/>
            <a:cxnLst/>
            <a:rect l="l" t="t" r="r" b="b"/>
            <a:pathLst>
              <a:path w="549275" h="548639">
                <a:moveTo>
                  <a:pt x="274316" y="548366"/>
                </a:moveTo>
                <a:lnTo>
                  <a:pt x="225012" y="543949"/>
                </a:lnTo>
                <a:lnTo>
                  <a:pt x="178605" y="531213"/>
                </a:lnTo>
                <a:lnTo>
                  <a:pt x="135871" y="510934"/>
                </a:lnTo>
                <a:lnTo>
                  <a:pt x="97584" y="483885"/>
                </a:lnTo>
                <a:lnTo>
                  <a:pt x="64521" y="450842"/>
                </a:lnTo>
                <a:lnTo>
                  <a:pt x="37456" y="412580"/>
                </a:lnTo>
                <a:lnTo>
                  <a:pt x="17163" y="369873"/>
                </a:lnTo>
                <a:lnTo>
                  <a:pt x="4420" y="323495"/>
                </a:lnTo>
                <a:lnTo>
                  <a:pt x="0" y="274222"/>
                </a:lnTo>
                <a:lnTo>
                  <a:pt x="4420" y="224925"/>
                </a:lnTo>
                <a:lnTo>
                  <a:pt x="17163" y="178530"/>
                </a:lnTo>
                <a:lnTo>
                  <a:pt x="37456" y="135809"/>
                </a:lnTo>
                <a:lnTo>
                  <a:pt x="64521" y="97537"/>
                </a:lnTo>
                <a:lnTo>
                  <a:pt x="97584" y="64487"/>
                </a:lnTo>
                <a:lnTo>
                  <a:pt x="135871" y="37435"/>
                </a:lnTo>
                <a:lnTo>
                  <a:pt x="178605" y="17154"/>
                </a:lnTo>
                <a:lnTo>
                  <a:pt x="225012" y="4417"/>
                </a:lnTo>
                <a:lnTo>
                  <a:pt x="274316" y="0"/>
                </a:lnTo>
                <a:lnTo>
                  <a:pt x="323643" y="4417"/>
                </a:lnTo>
                <a:lnTo>
                  <a:pt x="370068" y="17154"/>
                </a:lnTo>
                <a:lnTo>
                  <a:pt x="412815" y="37435"/>
                </a:lnTo>
                <a:lnTo>
                  <a:pt x="451111" y="64487"/>
                </a:lnTo>
                <a:lnTo>
                  <a:pt x="484181" y="97537"/>
                </a:lnTo>
                <a:lnTo>
                  <a:pt x="511251" y="135809"/>
                </a:lnTo>
                <a:lnTo>
                  <a:pt x="513601" y="140758"/>
                </a:lnTo>
                <a:lnTo>
                  <a:pt x="274316" y="140758"/>
                </a:lnTo>
                <a:lnTo>
                  <a:pt x="232102" y="147561"/>
                </a:lnTo>
                <a:lnTo>
                  <a:pt x="195442" y="166507"/>
                </a:lnTo>
                <a:lnTo>
                  <a:pt x="166533" y="195397"/>
                </a:lnTo>
                <a:lnTo>
                  <a:pt x="147576" y="232035"/>
                </a:lnTo>
                <a:lnTo>
                  <a:pt x="140768" y="274222"/>
                </a:lnTo>
                <a:lnTo>
                  <a:pt x="147576" y="316409"/>
                </a:lnTo>
                <a:lnTo>
                  <a:pt x="166533" y="353046"/>
                </a:lnTo>
                <a:lnTo>
                  <a:pt x="195442" y="381936"/>
                </a:lnTo>
                <a:lnTo>
                  <a:pt x="232102" y="400882"/>
                </a:lnTo>
                <a:lnTo>
                  <a:pt x="274316" y="407686"/>
                </a:lnTo>
                <a:lnTo>
                  <a:pt x="513576" y="407686"/>
                </a:lnTo>
                <a:lnTo>
                  <a:pt x="511251" y="412580"/>
                </a:lnTo>
                <a:lnTo>
                  <a:pt x="484181" y="450842"/>
                </a:lnTo>
                <a:lnTo>
                  <a:pt x="451111" y="483885"/>
                </a:lnTo>
                <a:lnTo>
                  <a:pt x="412815" y="510934"/>
                </a:lnTo>
                <a:lnTo>
                  <a:pt x="370068" y="531213"/>
                </a:lnTo>
                <a:lnTo>
                  <a:pt x="323643" y="543949"/>
                </a:lnTo>
                <a:lnTo>
                  <a:pt x="274316" y="548366"/>
                </a:lnTo>
                <a:close/>
              </a:path>
              <a:path w="549275" h="548639">
                <a:moveTo>
                  <a:pt x="513576" y="407686"/>
                </a:moveTo>
                <a:lnTo>
                  <a:pt x="274316" y="407686"/>
                </a:lnTo>
                <a:lnTo>
                  <a:pt x="316537" y="400882"/>
                </a:lnTo>
                <a:lnTo>
                  <a:pt x="353217" y="381936"/>
                </a:lnTo>
                <a:lnTo>
                  <a:pt x="382148" y="353046"/>
                </a:lnTo>
                <a:lnTo>
                  <a:pt x="401125" y="316409"/>
                </a:lnTo>
                <a:lnTo>
                  <a:pt x="407941" y="274222"/>
                </a:lnTo>
                <a:lnTo>
                  <a:pt x="401125" y="232035"/>
                </a:lnTo>
                <a:lnTo>
                  <a:pt x="382148" y="195397"/>
                </a:lnTo>
                <a:lnTo>
                  <a:pt x="353217" y="166507"/>
                </a:lnTo>
                <a:lnTo>
                  <a:pt x="316537" y="147561"/>
                </a:lnTo>
                <a:lnTo>
                  <a:pt x="274316" y="140758"/>
                </a:lnTo>
                <a:lnTo>
                  <a:pt x="513601" y="140758"/>
                </a:lnTo>
                <a:lnTo>
                  <a:pt x="531545" y="178530"/>
                </a:lnTo>
                <a:lnTo>
                  <a:pt x="544289" y="224925"/>
                </a:lnTo>
                <a:lnTo>
                  <a:pt x="548709" y="274222"/>
                </a:lnTo>
                <a:lnTo>
                  <a:pt x="544289" y="323495"/>
                </a:lnTo>
                <a:lnTo>
                  <a:pt x="531545" y="369873"/>
                </a:lnTo>
                <a:lnTo>
                  <a:pt x="513576" y="407686"/>
                </a:lnTo>
                <a:close/>
              </a:path>
            </a:pathLst>
          </a:custGeom>
          <a:solidFill>
            <a:srgbClr val="124E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6229395" y="4353384"/>
            <a:ext cx="539115" cy="859790"/>
          </a:xfrm>
          <a:custGeom>
            <a:avLst/>
            <a:gdLst/>
            <a:ahLst/>
            <a:cxnLst/>
            <a:rect l="l" t="t" r="r" b="b"/>
            <a:pathLst>
              <a:path w="539115" h="859789">
                <a:moveTo>
                  <a:pt x="118135" y="859427"/>
                </a:moveTo>
                <a:lnTo>
                  <a:pt x="65267" y="844172"/>
                </a:lnTo>
                <a:lnTo>
                  <a:pt x="27200" y="800056"/>
                </a:lnTo>
                <a:lnTo>
                  <a:pt x="18857" y="762898"/>
                </a:lnTo>
                <a:lnTo>
                  <a:pt x="25058" y="725332"/>
                </a:lnTo>
                <a:lnTo>
                  <a:pt x="45926" y="691898"/>
                </a:lnTo>
                <a:lnTo>
                  <a:pt x="298890" y="424272"/>
                </a:lnTo>
                <a:lnTo>
                  <a:pt x="31096" y="171466"/>
                </a:lnTo>
                <a:lnTo>
                  <a:pt x="8334" y="139220"/>
                </a:lnTo>
                <a:lnTo>
                  <a:pt x="0" y="102057"/>
                </a:lnTo>
                <a:lnTo>
                  <a:pt x="6223" y="64486"/>
                </a:lnTo>
                <a:lnTo>
                  <a:pt x="27136" y="31018"/>
                </a:lnTo>
                <a:lnTo>
                  <a:pt x="59390" y="8314"/>
                </a:lnTo>
                <a:lnTo>
                  <a:pt x="96550" y="0"/>
                </a:lnTo>
                <a:lnTo>
                  <a:pt x="134117" y="6205"/>
                </a:lnTo>
                <a:lnTo>
                  <a:pt x="167594" y="27061"/>
                </a:lnTo>
                <a:lnTo>
                  <a:pt x="507675" y="348073"/>
                </a:lnTo>
                <a:lnTo>
                  <a:pt x="530075" y="379674"/>
                </a:lnTo>
                <a:lnTo>
                  <a:pt x="538732" y="417443"/>
                </a:lnTo>
                <a:lnTo>
                  <a:pt x="537370" y="436950"/>
                </a:lnTo>
                <a:lnTo>
                  <a:pt x="523610" y="472996"/>
                </a:lnTo>
                <a:lnTo>
                  <a:pt x="190421" y="828311"/>
                </a:lnTo>
                <a:lnTo>
                  <a:pt x="156840" y="851609"/>
                </a:lnTo>
                <a:lnTo>
                  <a:pt x="137815" y="857467"/>
                </a:lnTo>
                <a:lnTo>
                  <a:pt x="118135" y="859427"/>
                </a:lnTo>
                <a:close/>
              </a:path>
            </a:pathLst>
          </a:custGeom>
          <a:solidFill>
            <a:srgbClr val="124E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591426" y="4741652"/>
            <a:ext cx="397510" cy="132715"/>
          </a:xfrm>
          <a:custGeom>
            <a:avLst/>
            <a:gdLst/>
            <a:ahLst/>
            <a:cxnLst/>
            <a:rect l="l" t="t" r="r" b="b"/>
            <a:pathLst>
              <a:path w="397510" h="132714">
                <a:moveTo>
                  <a:pt x="59397" y="132222"/>
                </a:moveTo>
                <a:lnTo>
                  <a:pt x="37549" y="128062"/>
                </a:lnTo>
                <a:lnTo>
                  <a:pt x="19187" y="116577"/>
                </a:lnTo>
                <a:lnTo>
                  <a:pt x="6081" y="99257"/>
                </a:lnTo>
                <a:lnTo>
                  <a:pt x="0" y="77595"/>
                </a:lnTo>
                <a:lnTo>
                  <a:pt x="2751" y="54079"/>
                </a:lnTo>
                <a:lnTo>
                  <a:pt x="31751" y="19849"/>
                </a:lnTo>
                <a:lnTo>
                  <a:pt x="106122" y="9283"/>
                </a:lnTo>
                <a:lnTo>
                  <a:pt x="158402" y="5987"/>
                </a:lnTo>
                <a:lnTo>
                  <a:pt x="211226" y="3380"/>
                </a:lnTo>
                <a:lnTo>
                  <a:pt x="264475" y="1461"/>
                </a:lnTo>
                <a:lnTo>
                  <a:pt x="336586" y="0"/>
                </a:lnTo>
                <a:lnTo>
                  <a:pt x="359498" y="4432"/>
                </a:lnTo>
                <a:lnTo>
                  <a:pt x="378669" y="16954"/>
                </a:lnTo>
                <a:lnTo>
                  <a:pt x="391900" y="35703"/>
                </a:lnTo>
                <a:lnTo>
                  <a:pt x="396993" y="58817"/>
                </a:lnTo>
                <a:lnTo>
                  <a:pt x="392590" y="82064"/>
                </a:lnTo>
                <a:lnTo>
                  <a:pt x="380057" y="101164"/>
                </a:lnTo>
                <a:lnTo>
                  <a:pt x="361278" y="114184"/>
                </a:lnTo>
                <a:lnTo>
                  <a:pt x="338139" y="119186"/>
                </a:lnTo>
                <a:lnTo>
                  <a:pt x="268038" y="120600"/>
                </a:lnTo>
                <a:lnTo>
                  <a:pt x="216396" y="122458"/>
                </a:lnTo>
                <a:lnTo>
                  <a:pt x="165167" y="124983"/>
                </a:lnTo>
                <a:lnTo>
                  <a:pt x="114476" y="128164"/>
                </a:lnTo>
                <a:lnTo>
                  <a:pt x="59397" y="132222"/>
                </a:lnTo>
                <a:close/>
              </a:path>
            </a:pathLst>
          </a:custGeom>
          <a:solidFill>
            <a:srgbClr val="124E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147435" y="4746540"/>
            <a:ext cx="396875" cy="138430"/>
          </a:xfrm>
          <a:custGeom>
            <a:avLst/>
            <a:gdLst/>
            <a:ahLst/>
            <a:cxnLst/>
            <a:rect l="l" t="t" r="r" b="b"/>
            <a:pathLst>
              <a:path w="396875" h="138429">
                <a:moveTo>
                  <a:pt x="337285" y="137964"/>
                </a:moveTo>
                <a:lnTo>
                  <a:pt x="274462" y="132859"/>
                </a:lnTo>
                <a:lnTo>
                  <a:pt x="218513" y="128568"/>
                </a:lnTo>
                <a:lnTo>
                  <a:pt x="163764" y="124842"/>
                </a:lnTo>
                <a:lnTo>
                  <a:pt x="109977" y="121668"/>
                </a:lnTo>
                <a:lnTo>
                  <a:pt x="56913" y="119031"/>
                </a:lnTo>
                <a:lnTo>
                  <a:pt x="33924" y="113312"/>
                </a:lnTo>
                <a:lnTo>
                  <a:pt x="15557" y="99700"/>
                </a:lnTo>
                <a:lnTo>
                  <a:pt x="3640" y="80196"/>
                </a:lnTo>
                <a:lnTo>
                  <a:pt x="0" y="56799"/>
                </a:lnTo>
                <a:lnTo>
                  <a:pt x="5668" y="33914"/>
                </a:lnTo>
                <a:lnTo>
                  <a:pt x="19197" y="15654"/>
                </a:lnTo>
                <a:lnTo>
                  <a:pt x="38695" y="3768"/>
                </a:lnTo>
                <a:lnTo>
                  <a:pt x="62270" y="0"/>
                </a:lnTo>
                <a:lnTo>
                  <a:pt x="152846" y="4773"/>
                </a:lnTo>
                <a:lnTo>
                  <a:pt x="245855" y="11081"/>
                </a:lnTo>
                <a:lnTo>
                  <a:pt x="342487" y="19010"/>
                </a:lnTo>
                <a:lnTo>
                  <a:pt x="382910" y="40165"/>
                </a:lnTo>
                <a:lnTo>
                  <a:pt x="396605" y="83725"/>
                </a:lnTo>
                <a:lnTo>
                  <a:pt x="390448" y="105261"/>
                </a:lnTo>
                <a:lnTo>
                  <a:pt x="377339" y="122455"/>
                </a:lnTo>
                <a:lnTo>
                  <a:pt x="359034" y="133843"/>
                </a:lnTo>
                <a:lnTo>
                  <a:pt x="337285" y="137964"/>
                </a:lnTo>
                <a:close/>
              </a:path>
            </a:pathLst>
          </a:custGeom>
          <a:solidFill>
            <a:srgbClr val="124E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702123" y="4795037"/>
            <a:ext cx="394335" cy="154940"/>
          </a:xfrm>
          <a:custGeom>
            <a:avLst/>
            <a:gdLst/>
            <a:ahLst/>
            <a:cxnLst/>
            <a:rect l="l" t="t" r="r" b="b"/>
            <a:pathLst>
              <a:path w="394335" h="154939">
                <a:moveTo>
                  <a:pt x="335189" y="154725"/>
                </a:moveTo>
                <a:lnTo>
                  <a:pt x="329753" y="154570"/>
                </a:lnTo>
                <a:lnTo>
                  <a:pt x="154384" y="131063"/>
                </a:lnTo>
                <a:lnTo>
                  <a:pt x="52099" y="118332"/>
                </a:lnTo>
                <a:lnTo>
                  <a:pt x="29578" y="110903"/>
                </a:lnTo>
                <a:lnTo>
                  <a:pt x="12277" y="95966"/>
                </a:lnTo>
                <a:lnTo>
                  <a:pt x="1862" y="75645"/>
                </a:lnTo>
                <a:lnTo>
                  <a:pt x="0" y="52066"/>
                </a:lnTo>
                <a:lnTo>
                  <a:pt x="7445" y="29560"/>
                </a:lnTo>
                <a:lnTo>
                  <a:pt x="22409" y="12269"/>
                </a:lnTo>
                <a:lnTo>
                  <a:pt x="42746" y="1861"/>
                </a:lnTo>
                <a:lnTo>
                  <a:pt x="66307" y="0"/>
                </a:lnTo>
                <a:lnTo>
                  <a:pt x="169492" y="12823"/>
                </a:lnTo>
                <a:lnTo>
                  <a:pt x="343341" y="36081"/>
                </a:lnTo>
                <a:lnTo>
                  <a:pt x="382687" y="59185"/>
                </a:lnTo>
                <a:lnTo>
                  <a:pt x="394198" y="103357"/>
                </a:lnTo>
                <a:lnTo>
                  <a:pt x="387369" y="123953"/>
                </a:lnTo>
                <a:lnTo>
                  <a:pt x="374156" y="140214"/>
                </a:lnTo>
                <a:lnTo>
                  <a:pt x="356212" y="150889"/>
                </a:lnTo>
                <a:lnTo>
                  <a:pt x="335189" y="154725"/>
                </a:lnTo>
                <a:close/>
              </a:path>
            </a:pathLst>
          </a:custGeom>
          <a:solidFill>
            <a:srgbClr val="124E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526423" y="4933682"/>
            <a:ext cx="372110" cy="235585"/>
          </a:xfrm>
          <a:custGeom>
            <a:avLst/>
            <a:gdLst/>
            <a:ahLst/>
            <a:cxnLst/>
            <a:rect l="l" t="t" r="r" b="b"/>
            <a:pathLst>
              <a:path w="372110" h="235585">
                <a:moveTo>
                  <a:pt x="59436" y="235287"/>
                </a:moveTo>
                <a:lnTo>
                  <a:pt x="16646" y="217282"/>
                </a:lnTo>
                <a:lnTo>
                  <a:pt x="0" y="181279"/>
                </a:lnTo>
                <a:lnTo>
                  <a:pt x="2271" y="158555"/>
                </a:lnTo>
                <a:lnTo>
                  <a:pt x="31096" y="123239"/>
                </a:lnTo>
                <a:lnTo>
                  <a:pt x="72580" y="101478"/>
                </a:lnTo>
                <a:lnTo>
                  <a:pt x="114842" y="80441"/>
                </a:lnTo>
                <a:lnTo>
                  <a:pt x="157821" y="60154"/>
                </a:lnTo>
                <a:lnTo>
                  <a:pt x="201453" y="40643"/>
                </a:lnTo>
                <a:lnTo>
                  <a:pt x="245675" y="21934"/>
                </a:lnTo>
                <a:lnTo>
                  <a:pt x="290427" y="4053"/>
                </a:lnTo>
                <a:lnTo>
                  <a:pt x="313743" y="0"/>
                </a:lnTo>
                <a:lnTo>
                  <a:pt x="336033" y="5032"/>
                </a:lnTo>
                <a:lnTo>
                  <a:pt x="354814" y="18053"/>
                </a:lnTo>
                <a:lnTo>
                  <a:pt x="367605" y="37962"/>
                </a:lnTo>
                <a:lnTo>
                  <a:pt x="371659" y="61307"/>
                </a:lnTo>
                <a:lnTo>
                  <a:pt x="366615" y="83598"/>
                </a:lnTo>
                <a:lnTo>
                  <a:pt x="353563" y="102353"/>
                </a:lnTo>
                <a:lnTo>
                  <a:pt x="333597" y="115092"/>
                </a:lnTo>
                <a:lnTo>
                  <a:pt x="282687" y="135587"/>
                </a:lnTo>
                <a:lnTo>
                  <a:pt x="232523" y="157189"/>
                </a:lnTo>
                <a:lnTo>
                  <a:pt x="183216" y="179849"/>
                </a:lnTo>
                <a:lnTo>
                  <a:pt x="134878" y="203518"/>
                </a:lnTo>
                <a:lnTo>
                  <a:pt x="87621" y="228148"/>
                </a:lnTo>
                <a:lnTo>
                  <a:pt x="80760" y="231326"/>
                </a:lnTo>
                <a:lnTo>
                  <a:pt x="73732" y="233551"/>
                </a:lnTo>
                <a:lnTo>
                  <a:pt x="66602" y="234859"/>
                </a:lnTo>
                <a:lnTo>
                  <a:pt x="59436" y="235287"/>
                </a:lnTo>
                <a:close/>
              </a:path>
            </a:pathLst>
          </a:custGeom>
          <a:solidFill>
            <a:srgbClr val="124E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043798" y="4789839"/>
            <a:ext cx="389890" cy="177165"/>
          </a:xfrm>
          <a:custGeom>
            <a:avLst/>
            <a:gdLst/>
            <a:ahLst/>
            <a:cxnLst/>
            <a:rect l="l" t="t" r="r" b="b"/>
            <a:pathLst>
              <a:path w="389889" h="177164">
                <a:moveTo>
                  <a:pt x="64138" y="176995"/>
                </a:moveTo>
                <a:lnTo>
                  <a:pt x="59014" y="176995"/>
                </a:lnTo>
                <a:lnTo>
                  <a:pt x="39924" y="173827"/>
                </a:lnTo>
                <a:lnTo>
                  <a:pt x="23055" y="164861"/>
                </a:lnTo>
                <a:lnTo>
                  <a:pt x="9781" y="150904"/>
                </a:lnTo>
                <a:lnTo>
                  <a:pt x="1480" y="132765"/>
                </a:lnTo>
                <a:lnTo>
                  <a:pt x="0" y="109136"/>
                </a:lnTo>
                <a:lnTo>
                  <a:pt x="7458" y="87537"/>
                </a:lnTo>
                <a:lnTo>
                  <a:pt x="43718" y="59826"/>
                </a:lnTo>
                <a:lnTo>
                  <a:pt x="88526" y="48254"/>
                </a:lnTo>
                <a:lnTo>
                  <a:pt x="134001" y="37297"/>
                </a:lnTo>
                <a:lnTo>
                  <a:pt x="180070" y="26974"/>
                </a:lnTo>
                <a:lnTo>
                  <a:pt x="226664" y="17303"/>
                </a:lnTo>
                <a:lnTo>
                  <a:pt x="273711" y="8305"/>
                </a:lnTo>
                <a:lnTo>
                  <a:pt x="321140" y="0"/>
                </a:lnTo>
                <a:lnTo>
                  <a:pt x="344759" y="818"/>
                </a:lnTo>
                <a:lnTo>
                  <a:pt x="365562" y="10271"/>
                </a:lnTo>
                <a:lnTo>
                  <a:pt x="381313" y="26810"/>
                </a:lnTo>
                <a:lnTo>
                  <a:pt x="389777" y="48885"/>
                </a:lnTo>
                <a:lnTo>
                  <a:pt x="388991" y="72567"/>
                </a:lnTo>
                <a:lnTo>
                  <a:pt x="379528" y="93376"/>
                </a:lnTo>
                <a:lnTo>
                  <a:pt x="362961" y="109107"/>
                </a:lnTo>
                <a:lnTo>
                  <a:pt x="340861" y="117557"/>
                </a:lnTo>
                <a:lnTo>
                  <a:pt x="286225" y="127208"/>
                </a:lnTo>
                <a:lnTo>
                  <a:pt x="232152" y="137802"/>
                </a:lnTo>
                <a:lnTo>
                  <a:pt x="178758" y="149312"/>
                </a:lnTo>
                <a:lnTo>
                  <a:pt x="126157" y="161713"/>
                </a:lnTo>
                <a:lnTo>
                  <a:pt x="69340" y="176296"/>
                </a:lnTo>
                <a:lnTo>
                  <a:pt x="64138" y="176995"/>
                </a:lnTo>
                <a:close/>
              </a:path>
            </a:pathLst>
          </a:custGeom>
          <a:solidFill>
            <a:srgbClr val="124E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339919" y="4943777"/>
            <a:ext cx="388620" cy="180975"/>
          </a:xfrm>
          <a:custGeom>
            <a:avLst/>
            <a:gdLst/>
            <a:ahLst/>
            <a:cxnLst/>
            <a:rect l="l" t="t" r="r" b="b"/>
            <a:pathLst>
              <a:path w="388620" h="180975">
                <a:moveTo>
                  <a:pt x="63569" y="180963"/>
                </a:moveTo>
                <a:lnTo>
                  <a:pt x="58911" y="180963"/>
                </a:lnTo>
                <a:lnTo>
                  <a:pt x="39477" y="177700"/>
                </a:lnTo>
                <a:lnTo>
                  <a:pt x="22408" y="168480"/>
                </a:lnTo>
                <a:lnTo>
                  <a:pt x="9111" y="154152"/>
                </a:lnTo>
                <a:lnTo>
                  <a:pt x="988" y="135570"/>
                </a:lnTo>
                <a:lnTo>
                  <a:pt x="0" y="111965"/>
                </a:lnTo>
                <a:lnTo>
                  <a:pt x="7869" y="90535"/>
                </a:lnTo>
                <a:lnTo>
                  <a:pt x="44624" y="63483"/>
                </a:lnTo>
                <a:lnTo>
                  <a:pt x="143577" y="39552"/>
                </a:lnTo>
                <a:lnTo>
                  <a:pt x="233627" y="18691"/>
                </a:lnTo>
                <a:lnTo>
                  <a:pt x="317620" y="243"/>
                </a:lnTo>
                <a:lnTo>
                  <a:pt x="341294" y="0"/>
                </a:lnTo>
                <a:lnTo>
                  <a:pt x="362479" y="8536"/>
                </a:lnTo>
                <a:lnTo>
                  <a:pt x="378918" y="24391"/>
                </a:lnTo>
                <a:lnTo>
                  <a:pt x="388354" y="46102"/>
                </a:lnTo>
                <a:lnTo>
                  <a:pt x="388598" y="69772"/>
                </a:lnTo>
                <a:lnTo>
                  <a:pt x="380056" y="90962"/>
                </a:lnTo>
                <a:lnTo>
                  <a:pt x="364191" y="107394"/>
                </a:lnTo>
                <a:lnTo>
                  <a:pt x="342466" y="116791"/>
                </a:lnTo>
                <a:lnTo>
                  <a:pt x="293376" y="127459"/>
                </a:lnTo>
                <a:lnTo>
                  <a:pt x="189257" y="151218"/>
                </a:lnTo>
                <a:lnTo>
                  <a:pt x="68383" y="180420"/>
                </a:lnTo>
                <a:lnTo>
                  <a:pt x="63569" y="180963"/>
                </a:lnTo>
                <a:close/>
              </a:path>
            </a:pathLst>
          </a:custGeom>
          <a:solidFill>
            <a:srgbClr val="124E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884571" y="4859985"/>
            <a:ext cx="394970" cy="151130"/>
          </a:xfrm>
          <a:custGeom>
            <a:avLst/>
            <a:gdLst/>
            <a:ahLst/>
            <a:cxnLst/>
            <a:rect l="l" t="t" r="r" b="b"/>
            <a:pathLst>
              <a:path w="394970" h="151129">
                <a:moveTo>
                  <a:pt x="58853" y="151000"/>
                </a:moveTo>
                <a:lnTo>
                  <a:pt x="38084" y="147255"/>
                </a:lnTo>
                <a:lnTo>
                  <a:pt x="20284" y="136810"/>
                </a:lnTo>
                <a:lnTo>
                  <a:pt x="7055" y="120851"/>
                </a:lnTo>
                <a:lnTo>
                  <a:pt x="0" y="100563"/>
                </a:lnTo>
                <a:lnTo>
                  <a:pt x="1072" y="76923"/>
                </a:lnTo>
                <a:lnTo>
                  <a:pt x="27558" y="40701"/>
                </a:lnTo>
                <a:lnTo>
                  <a:pt x="98768" y="25222"/>
                </a:lnTo>
                <a:lnTo>
                  <a:pt x="146715" y="18703"/>
                </a:lnTo>
                <a:lnTo>
                  <a:pt x="193760" y="12939"/>
                </a:lnTo>
                <a:lnTo>
                  <a:pt x="240054" y="7911"/>
                </a:lnTo>
                <a:lnTo>
                  <a:pt x="285749" y="3604"/>
                </a:lnTo>
                <a:lnTo>
                  <a:pt x="330996" y="0"/>
                </a:lnTo>
                <a:lnTo>
                  <a:pt x="354572" y="2989"/>
                </a:lnTo>
                <a:lnTo>
                  <a:pt x="374370" y="14374"/>
                </a:lnTo>
                <a:lnTo>
                  <a:pt x="388417" y="32364"/>
                </a:lnTo>
                <a:lnTo>
                  <a:pt x="394741" y="55170"/>
                </a:lnTo>
                <a:lnTo>
                  <a:pt x="391717" y="78644"/>
                </a:lnTo>
                <a:lnTo>
                  <a:pt x="380329" y="98458"/>
                </a:lnTo>
                <a:lnTo>
                  <a:pt x="362346" y="112555"/>
                </a:lnTo>
                <a:lnTo>
                  <a:pt x="339537" y="118876"/>
                </a:lnTo>
                <a:lnTo>
                  <a:pt x="287178" y="123135"/>
                </a:lnTo>
                <a:lnTo>
                  <a:pt x="234100" y="128384"/>
                </a:lnTo>
                <a:lnTo>
                  <a:pt x="180049" y="134647"/>
                </a:lnTo>
                <a:lnTo>
                  <a:pt x="124772" y="141946"/>
                </a:lnTo>
                <a:lnTo>
                  <a:pt x="64987" y="150767"/>
                </a:lnTo>
                <a:lnTo>
                  <a:pt x="58853" y="151000"/>
                </a:lnTo>
                <a:close/>
              </a:path>
            </a:pathLst>
          </a:custGeom>
          <a:solidFill>
            <a:srgbClr val="124E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800179" y="5074350"/>
            <a:ext cx="387985" cy="186055"/>
          </a:xfrm>
          <a:custGeom>
            <a:avLst/>
            <a:gdLst/>
            <a:ahLst/>
            <a:cxnLst/>
            <a:rect l="l" t="t" r="r" b="b"/>
            <a:pathLst>
              <a:path w="387984" h="186054">
                <a:moveTo>
                  <a:pt x="63295" y="185716"/>
                </a:moveTo>
                <a:lnTo>
                  <a:pt x="58792" y="185716"/>
                </a:lnTo>
                <a:lnTo>
                  <a:pt x="39236" y="182390"/>
                </a:lnTo>
                <a:lnTo>
                  <a:pt x="22076" y="173019"/>
                </a:lnTo>
                <a:lnTo>
                  <a:pt x="8773" y="158512"/>
                </a:lnTo>
                <a:lnTo>
                  <a:pt x="792" y="139779"/>
                </a:lnTo>
                <a:lnTo>
                  <a:pt x="0" y="116126"/>
                </a:lnTo>
                <a:lnTo>
                  <a:pt x="8081" y="94764"/>
                </a:lnTo>
                <a:lnTo>
                  <a:pt x="23601" y="77985"/>
                </a:lnTo>
                <a:lnTo>
                  <a:pt x="45126" y="68081"/>
                </a:lnTo>
                <a:lnTo>
                  <a:pt x="95944" y="55928"/>
                </a:lnTo>
                <a:lnTo>
                  <a:pt x="314085" y="1194"/>
                </a:lnTo>
                <a:lnTo>
                  <a:pt x="359352" y="7702"/>
                </a:lnTo>
                <a:lnTo>
                  <a:pt x="386682" y="44182"/>
                </a:lnTo>
                <a:lnTo>
                  <a:pt x="387843" y="67826"/>
                </a:lnTo>
                <a:lnTo>
                  <a:pt x="380131" y="89362"/>
                </a:lnTo>
                <a:lnTo>
                  <a:pt x="364921" y="106445"/>
                </a:lnTo>
                <a:lnTo>
                  <a:pt x="343590" y="116733"/>
                </a:lnTo>
                <a:lnTo>
                  <a:pt x="175258" y="159178"/>
                </a:lnTo>
                <a:lnTo>
                  <a:pt x="67954" y="185172"/>
                </a:lnTo>
                <a:lnTo>
                  <a:pt x="63295" y="185716"/>
                </a:lnTo>
                <a:close/>
              </a:path>
            </a:pathLst>
          </a:custGeom>
          <a:solidFill>
            <a:srgbClr val="124E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438327" y="4854320"/>
            <a:ext cx="328930" cy="137160"/>
          </a:xfrm>
          <a:custGeom>
            <a:avLst/>
            <a:gdLst/>
            <a:ahLst/>
            <a:cxnLst/>
            <a:rect l="l" t="t" r="r" b="b"/>
            <a:pathLst>
              <a:path w="328929" h="137160">
                <a:moveTo>
                  <a:pt x="269346" y="136878"/>
                </a:moveTo>
                <a:lnTo>
                  <a:pt x="266707" y="136878"/>
                </a:lnTo>
                <a:lnTo>
                  <a:pt x="211397" y="130239"/>
                </a:lnTo>
                <a:lnTo>
                  <a:pt x="160645" y="125335"/>
                </a:lnTo>
                <a:lnTo>
                  <a:pt x="109252" y="121625"/>
                </a:lnTo>
                <a:lnTo>
                  <a:pt x="57378" y="119108"/>
                </a:lnTo>
                <a:lnTo>
                  <a:pt x="34350" y="113605"/>
                </a:lnTo>
                <a:lnTo>
                  <a:pt x="15878" y="100165"/>
                </a:lnTo>
                <a:lnTo>
                  <a:pt x="3811" y="80775"/>
                </a:lnTo>
                <a:lnTo>
                  <a:pt x="0" y="57420"/>
                </a:lnTo>
                <a:lnTo>
                  <a:pt x="5495" y="34383"/>
                </a:lnTo>
                <a:lnTo>
                  <a:pt x="18925" y="15877"/>
                </a:lnTo>
                <a:lnTo>
                  <a:pt x="38324" y="3788"/>
                </a:lnTo>
                <a:lnTo>
                  <a:pt x="61726" y="0"/>
                </a:lnTo>
                <a:lnTo>
                  <a:pt x="116478" y="2662"/>
                </a:lnTo>
                <a:lnTo>
                  <a:pt x="170777" y="6576"/>
                </a:lnTo>
                <a:lnTo>
                  <a:pt x="224437" y="11741"/>
                </a:lnTo>
                <a:lnTo>
                  <a:pt x="277266" y="18157"/>
                </a:lnTo>
                <a:lnTo>
                  <a:pt x="316700" y="41115"/>
                </a:lnTo>
                <a:lnTo>
                  <a:pt x="328356" y="85199"/>
                </a:lnTo>
                <a:lnTo>
                  <a:pt x="321571" y="105877"/>
                </a:lnTo>
                <a:lnTo>
                  <a:pt x="308372" y="122241"/>
                </a:lnTo>
                <a:lnTo>
                  <a:pt x="290413" y="133004"/>
                </a:lnTo>
                <a:lnTo>
                  <a:pt x="269346" y="136878"/>
                </a:lnTo>
                <a:close/>
              </a:path>
            </a:pathLst>
          </a:custGeom>
          <a:solidFill>
            <a:srgbClr val="124E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697418" y="5261075"/>
            <a:ext cx="397510" cy="126364"/>
          </a:xfrm>
          <a:custGeom>
            <a:avLst/>
            <a:gdLst/>
            <a:ahLst/>
            <a:cxnLst/>
            <a:rect l="l" t="t" r="r" b="b"/>
            <a:pathLst>
              <a:path w="397510" h="126364">
                <a:moveTo>
                  <a:pt x="240696" y="125859"/>
                </a:moveTo>
                <a:lnTo>
                  <a:pt x="193396" y="125422"/>
                </a:lnTo>
                <a:lnTo>
                  <a:pt x="146533" y="124104"/>
                </a:lnTo>
                <a:lnTo>
                  <a:pt x="100281" y="121898"/>
                </a:lnTo>
                <a:lnTo>
                  <a:pt x="54816" y="118798"/>
                </a:lnTo>
                <a:lnTo>
                  <a:pt x="14131" y="98138"/>
                </a:lnTo>
                <a:lnTo>
                  <a:pt x="0" y="54782"/>
                </a:lnTo>
                <a:lnTo>
                  <a:pt x="6471" y="32004"/>
                </a:lnTo>
                <a:lnTo>
                  <a:pt x="20672" y="14093"/>
                </a:lnTo>
                <a:lnTo>
                  <a:pt x="40552" y="2831"/>
                </a:lnTo>
                <a:lnTo>
                  <a:pt x="64056" y="0"/>
                </a:lnTo>
                <a:lnTo>
                  <a:pt x="116398" y="3436"/>
                </a:lnTo>
                <a:lnTo>
                  <a:pt x="169824" y="5647"/>
                </a:lnTo>
                <a:lnTo>
                  <a:pt x="224209" y="6637"/>
                </a:lnTo>
                <a:lnTo>
                  <a:pt x="279424" y="6408"/>
                </a:lnTo>
                <a:lnTo>
                  <a:pt x="335344" y="4966"/>
                </a:lnTo>
                <a:lnTo>
                  <a:pt x="358386" y="8644"/>
                </a:lnTo>
                <a:lnTo>
                  <a:pt x="377825" y="20717"/>
                </a:lnTo>
                <a:lnTo>
                  <a:pt x="391455" y="39251"/>
                </a:lnTo>
                <a:lnTo>
                  <a:pt x="397071" y="62309"/>
                </a:lnTo>
                <a:lnTo>
                  <a:pt x="393259" y="85665"/>
                </a:lnTo>
                <a:lnTo>
                  <a:pt x="381192" y="105064"/>
                </a:lnTo>
                <a:lnTo>
                  <a:pt x="362721" y="118526"/>
                </a:lnTo>
                <a:lnTo>
                  <a:pt x="339692" y="124075"/>
                </a:lnTo>
                <a:lnTo>
                  <a:pt x="289903" y="125403"/>
                </a:lnTo>
                <a:lnTo>
                  <a:pt x="240696" y="125859"/>
                </a:lnTo>
                <a:close/>
              </a:path>
            </a:pathLst>
          </a:custGeom>
          <a:solidFill>
            <a:srgbClr val="124E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156938" y="5137222"/>
            <a:ext cx="384175" cy="202565"/>
          </a:xfrm>
          <a:custGeom>
            <a:avLst/>
            <a:gdLst/>
            <a:ahLst/>
            <a:cxnLst/>
            <a:rect l="l" t="t" r="r" b="b"/>
            <a:pathLst>
              <a:path w="384175" h="202564">
                <a:moveTo>
                  <a:pt x="324940" y="202069"/>
                </a:moveTo>
                <a:lnTo>
                  <a:pt x="320669" y="202069"/>
                </a:lnTo>
                <a:lnTo>
                  <a:pt x="316243" y="201603"/>
                </a:lnTo>
                <a:lnTo>
                  <a:pt x="264461" y="189341"/>
                </a:lnTo>
                <a:lnTo>
                  <a:pt x="217630" y="176778"/>
                </a:lnTo>
                <a:lnTo>
                  <a:pt x="171399" y="163009"/>
                </a:lnTo>
                <a:lnTo>
                  <a:pt x="125840" y="148057"/>
                </a:lnTo>
                <a:lnTo>
                  <a:pt x="81028" y="131944"/>
                </a:lnTo>
                <a:lnTo>
                  <a:pt x="37036" y="114696"/>
                </a:lnTo>
                <a:lnTo>
                  <a:pt x="4658" y="82611"/>
                </a:lnTo>
                <a:lnTo>
                  <a:pt x="0" y="60246"/>
                </a:lnTo>
                <a:lnTo>
                  <a:pt x="4425" y="37023"/>
                </a:lnTo>
                <a:lnTo>
                  <a:pt x="17575" y="17320"/>
                </a:lnTo>
                <a:lnTo>
                  <a:pt x="36599" y="4637"/>
                </a:lnTo>
                <a:lnTo>
                  <a:pt x="58986" y="0"/>
                </a:lnTo>
                <a:lnTo>
                  <a:pt x="82224" y="4433"/>
                </a:lnTo>
                <a:lnTo>
                  <a:pt x="131401" y="23524"/>
                </a:lnTo>
                <a:lnTo>
                  <a:pt x="181677" y="41103"/>
                </a:lnTo>
                <a:lnTo>
                  <a:pt x="232941" y="57129"/>
                </a:lnTo>
                <a:lnTo>
                  <a:pt x="285080" y="71560"/>
                </a:lnTo>
                <a:lnTo>
                  <a:pt x="337984" y="84357"/>
                </a:lnTo>
                <a:lnTo>
                  <a:pt x="359609" y="94014"/>
                </a:lnTo>
                <a:lnTo>
                  <a:pt x="375301" y="110632"/>
                </a:lnTo>
                <a:lnTo>
                  <a:pt x="383613" y="131921"/>
                </a:lnTo>
                <a:lnTo>
                  <a:pt x="383095" y="155589"/>
                </a:lnTo>
                <a:lnTo>
                  <a:pt x="375231" y="174538"/>
                </a:lnTo>
                <a:lnTo>
                  <a:pt x="361937" y="189217"/>
                </a:lnTo>
                <a:lnTo>
                  <a:pt x="344683" y="198702"/>
                </a:lnTo>
                <a:lnTo>
                  <a:pt x="324940" y="202069"/>
                </a:lnTo>
                <a:close/>
              </a:path>
            </a:pathLst>
          </a:custGeom>
          <a:solidFill>
            <a:srgbClr val="124E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252960" y="5200318"/>
            <a:ext cx="393065" cy="162560"/>
          </a:xfrm>
          <a:custGeom>
            <a:avLst/>
            <a:gdLst/>
            <a:ahLst/>
            <a:cxnLst/>
            <a:rect l="l" t="t" r="r" b="b"/>
            <a:pathLst>
              <a:path w="393065" h="162560">
                <a:moveTo>
                  <a:pt x="59086" y="161941"/>
                </a:moveTo>
                <a:lnTo>
                  <a:pt x="37876" y="158015"/>
                </a:lnTo>
                <a:lnTo>
                  <a:pt x="19847" y="147120"/>
                </a:lnTo>
                <a:lnTo>
                  <a:pt x="6666" y="130580"/>
                </a:lnTo>
                <a:lnTo>
                  <a:pt x="0" y="109719"/>
                </a:lnTo>
                <a:lnTo>
                  <a:pt x="1759" y="86115"/>
                </a:lnTo>
                <a:lnTo>
                  <a:pt x="12093" y="65732"/>
                </a:lnTo>
                <a:lnTo>
                  <a:pt x="29327" y="50719"/>
                </a:lnTo>
                <a:lnTo>
                  <a:pt x="51788" y="43220"/>
                </a:lnTo>
                <a:lnTo>
                  <a:pt x="103941" y="36334"/>
                </a:lnTo>
                <a:lnTo>
                  <a:pt x="156866" y="28599"/>
                </a:lnTo>
                <a:lnTo>
                  <a:pt x="210811" y="19984"/>
                </a:lnTo>
                <a:lnTo>
                  <a:pt x="266028" y="10461"/>
                </a:lnTo>
                <a:lnTo>
                  <a:pt x="322765" y="0"/>
                </a:lnTo>
                <a:lnTo>
                  <a:pt x="346457" y="238"/>
                </a:lnTo>
                <a:lnTo>
                  <a:pt x="367469" y="9243"/>
                </a:lnTo>
                <a:lnTo>
                  <a:pt x="383561" y="25479"/>
                </a:lnTo>
                <a:lnTo>
                  <a:pt x="392490" y="47410"/>
                </a:lnTo>
                <a:lnTo>
                  <a:pt x="392252" y="71043"/>
                </a:lnTo>
                <a:lnTo>
                  <a:pt x="367027" y="108124"/>
                </a:lnTo>
                <a:lnTo>
                  <a:pt x="296458" y="126128"/>
                </a:lnTo>
                <a:lnTo>
                  <a:pt x="248883" y="134478"/>
                </a:lnTo>
                <a:lnTo>
                  <a:pt x="202252" y="142164"/>
                </a:lnTo>
                <a:lnTo>
                  <a:pt x="156418" y="149210"/>
                </a:lnTo>
                <a:lnTo>
                  <a:pt x="111230" y="155639"/>
                </a:lnTo>
                <a:lnTo>
                  <a:pt x="66540" y="161476"/>
                </a:lnTo>
                <a:lnTo>
                  <a:pt x="59086" y="161941"/>
                </a:lnTo>
                <a:close/>
              </a:path>
            </a:pathLst>
          </a:custGeom>
          <a:solidFill>
            <a:srgbClr val="124E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606191" y="5050645"/>
            <a:ext cx="386715" cy="190500"/>
          </a:xfrm>
          <a:custGeom>
            <a:avLst/>
            <a:gdLst/>
            <a:ahLst/>
            <a:cxnLst/>
            <a:rect l="l" t="t" r="r" b="b"/>
            <a:pathLst>
              <a:path w="386715" h="190500">
                <a:moveTo>
                  <a:pt x="327326" y="190255"/>
                </a:moveTo>
                <a:lnTo>
                  <a:pt x="321425" y="190255"/>
                </a:lnTo>
                <a:lnTo>
                  <a:pt x="315369" y="189401"/>
                </a:lnTo>
                <a:lnTo>
                  <a:pt x="261089" y="172872"/>
                </a:lnTo>
                <a:lnTo>
                  <a:pt x="210731" y="158528"/>
                </a:lnTo>
                <a:lnTo>
                  <a:pt x="158148" y="144442"/>
                </a:lnTo>
                <a:lnTo>
                  <a:pt x="103094" y="130546"/>
                </a:lnTo>
                <a:lnTo>
                  <a:pt x="45323" y="116772"/>
                </a:lnTo>
                <a:lnTo>
                  <a:pt x="23771" y="106968"/>
                </a:lnTo>
                <a:lnTo>
                  <a:pt x="8180" y="90254"/>
                </a:lnTo>
                <a:lnTo>
                  <a:pt x="0" y="68913"/>
                </a:lnTo>
                <a:lnTo>
                  <a:pt x="678" y="45229"/>
                </a:lnTo>
                <a:lnTo>
                  <a:pt x="10509" y="23702"/>
                </a:lnTo>
                <a:lnTo>
                  <a:pt x="27271" y="8148"/>
                </a:lnTo>
                <a:lnTo>
                  <a:pt x="48633" y="0"/>
                </a:lnTo>
                <a:lnTo>
                  <a:pt x="72266" y="689"/>
                </a:lnTo>
                <a:lnTo>
                  <a:pt x="122072" y="12489"/>
                </a:lnTo>
                <a:lnTo>
                  <a:pt x="169953" y="24399"/>
                </a:lnTo>
                <a:lnTo>
                  <a:pt x="216052" y="36451"/>
                </a:lnTo>
                <a:lnTo>
                  <a:pt x="260515" y="48678"/>
                </a:lnTo>
                <a:lnTo>
                  <a:pt x="303485" y="61111"/>
                </a:lnTo>
                <a:lnTo>
                  <a:pt x="345106" y="73784"/>
                </a:lnTo>
                <a:lnTo>
                  <a:pt x="380124" y="103018"/>
                </a:lnTo>
                <a:lnTo>
                  <a:pt x="386641" y="124895"/>
                </a:lnTo>
                <a:lnTo>
                  <a:pt x="384161" y="148431"/>
                </a:lnTo>
                <a:lnTo>
                  <a:pt x="375499" y="165736"/>
                </a:lnTo>
                <a:lnTo>
                  <a:pt x="362266" y="178916"/>
                </a:lnTo>
                <a:lnTo>
                  <a:pt x="345771" y="187310"/>
                </a:lnTo>
                <a:lnTo>
                  <a:pt x="327326" y="190255"/>
                </a:lnTo>
                <a:close/>
              </a:path>
            </a:pathLst>
          </a:custGeom>
          <a:solidFill>
            <a:srgbClr val="124E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1142596" y="5688245"/>
            <a:ext cx="384175" cy="202565"/>
          </a:xfrm>
          <a:custGeom>
            <a:avLst/>
            <a:gdLst/>
            <a:ahLst/>
            <a:cxnLst/>
            <a:rect l="l" t="t" r="r" b="b"/>
            <a:pathLst>
              <a:path w="384175" h="202564">
                <a:moveTo>
                  <a:pt x="324855" y="202516"/>
                </a:moveTo>
                <a:lnTo>
                  <a:pt x="320351" y="202516"/>
                </a:lnTo>
                <a:lnTo>
                  <a:pt x="315770" y="201973"/>
                </a:lnTo>
                <a:lnTo>
                  <a:pt x="267484" y="190036"/>
                </a:lnTo>
                <a:lnTo>
                  <a:pt x="223308" y="177864"/>
                </a:lnTo>
                <a:lnTo>
                  <a:pt x="178438" y="164330"/>
                </a:lnTo>
                <a:lnTo>
                  <a:pt x="132726" y="149392"/>
                </a:lnTo>
                <a:lnTo>
                  <a:pt x="86027" y="133010"/>
                </a:lnTo>
                <a:lnTo>
                  <a:pt x="38193" y="115144"/>
                </a:lnTo>
                <a:lnTo>
                  <a:pt x="5117" y="83756"/>
                </a:lnTo>
                <a:lnTo>
                  <a:pt x="0" y="61501"/>
                </a:lnTo>
                <a:lnTo>
                  <a:pt x="3952" y="38169"/>
                </a:lnTo>
                <a:lnTo>
                  <a:pt x="16631" y="18200"/>
                </a:lnTo>
                <a:lnTo>
                  <a:pt x="35330" y="5114"/>
                </a:lnTo>
                <a:lnTo>
                  <a:pt x="57596" y="0"/>
                </a:lnTo>
                <a:lnTo>
                  <a:pt x="80975" y="3950"/>
                </a:lnTo>
                <a:lnTo>
                  <a:pt x="135174" y="24084"/>
                </a:lnTo>
                <a:lnTo>
                  <a:pt x="187793" y="42170"/>
                </a:lnTo>
                <a:lnTo>
                  <a:pt x="239059" y="58282"/>
                </a:lnTo>
                <a:lnTo>
                  <a:pt x="289200" y="72494"/>
                </a:lnTo>
                <a:lnTo>
                  <a:pt x="338442" y="84882"/>
                </a:lnTo>
                <a:lnTo>
                  <a:pt x="359969" y="94752"/>
                </a:lnTo>
                <a:lnTo>
                  <a:pt x="375498" y="111526"/>
                </a:lnTo>
                <a:lnTo>
                  <a:pt x="383602" y="132883"/>
                </a:lnTo>
                <a:lnTo>
                  <a:pt x="382855" y="156502"/>
                </a:lnTo>
                <a:lnTo>
                  <a:pt x="374873" y="175280"/>
                </a:lnTo>
                <a:lnTo>
                  <a:pt x="361570" y="189810"/>
                </a:lnTo>
                <a:lnTo>
                  <a:pt x="344410" y="199189"/>
                </a:lnTo>
                <a:lnTo>
                  <a:pt x="324855" y="202516"/>
                </a:lnTo>
                <a:close/>
              </a:path>
            </a:pathLst>
          </a:custGeom>
          <a:solidFill>
            <a:srgbClr val="124E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2233755" y="5650482"/>
            <a:ext cx="378460" cy="218440"/>
          </a:xfrm>
          <a:custGeom>
            <a:avLst/>
            <a:gdLst/>
            <a:ahLst/>
            <a:cxnLst/>
            <a:rect l="l" t="t" r="r" b="b"/>
            <a:pathLst>
              <a:path w="378459" h="218439">
                <a:moveTo>
                  <a:pt x="64642" y="218320"/>
                </a:moveTo>
                <a:lnTo>
                  <a:pt x="59207" y="218320"/>
                </a:lnTo>
                <a:lnTo>
                  <a:pt x="40372" y="215244"/>
                </a:lnTo>
                <a:lnTo>
                  <a:pt x="23655" y="206516"/>
                </a:lnTo>
                <a:lnTo>
                  <a:pt x="10389" y="192885"/>
                </a:lnTo>
                <a:lnTo>
                  <a:pt x="1905" y="175100"/>
                </a:lnTo>
                <a:lnTo>
                  <a:pt x="0" y="151535"/>
                </a:lnTo>
                <a:lnTo>
                  <a:pt x="7040" y="129803"/>
                </a:lnTo>
                <a:lnTo>
                  <a:pt x="21723" y="112291"/>
                </a:lnTo>
                <a:lnTo>
                  <a:pt x="42746" y="101384"/>
                </a:lnTo>
                <a:lnTo>
                  <a:pt x="94225" y="85654"/>
                </a:lnTo>
                <a:lnTo>
                  <a:pt x="145078" y="68197"/>
                </a:lnTo>
                <a:lnTo>
                  <a:pt x="195201" y="49052"/>
                </a:lnTo>
                <a:lnTo>
                  <a:pt x="244489" y="28261"/>
                </a:lnTo>
                <a:lnTo>
                  <a:pt x="292837" y="5864"/>
                </a:lnTo>
                <a:lnTo>
                  <a:pt x="315745" y="0"/>
                </a:lnTo>
                <a:lnTo>
                  <a:pt x="338375" y="3235"/>
                </a:lnTo>
                <a:lnTo>
                  <a:pt x="358153" y="14692"/>
                </a:lnTo>
                <a:lnTo>
                  <a:pt x="372500" y="33488"/>
                </a:lnTo>
                <a:lnTo>
                  <a:pt x="378412" y="56414"/>
                </a:lnTo>
                <a:lnTo>
                  <a:pt x="375188" y="79027"/>
                </a:lnTo>
                <a:lnTo>
                  <a:pt x="344859" y="113101"/>
                </a:lnTo>
                <a:lnTo>
                  <a:pt x="301545" y="133337"/>
                </a:lnTo>
                <a:lnTo>
                  <a:pt x="257521" y="152364"/>
                </a:lnTo>
                <a:lnTo>
                  <a:pt x="212854" y="170163"/>
                </a:lnTo>
                <a:lnTo>
                  <a:pt x="167612" y="186713"/>
                </a:lnTo>
                <a:lnTo>
                  <a:pt x="121861" y="201996"/>
                </a:lnTo>
                <a:lnTo>
                  <a:pt x="70154" y="217544"/>
                </a:lnTo>
                <a:lnTo>
                  <a:pt x="64642" y="218320"/>
                </a:lnTo>
                <a:close/>
              </a:path>
            </a:pathLst>
          </a:custGeom>
          <a:solidFill>
            <a:srgbClr val="124E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1682991" y="5803932"/>
            <a:ext cx="396875" cy="129539"/>
          </a:xfrm>
          <a:custGeom>
            <a:avLst/>
            <a:gdLst/>
            <a:ahLst/>
            <a:cxnLst/>
            <a:rect l="l" t="t" r="r" b="b"/>
            <a:pathLst>
              <a:path w="396875" h="129539">
                <a:moveTo>
                  <a:pt x="152415" y="129196"/>
                </a:moveTo>
                <a:lnTo>
                  <a:pt x="104120" y="128497"/>
                </a:lnTo>
                <a:lnTo>
                  <a:pt x="56136" y="126402"/>
                </a:lnTo>
                <a:lnTo>
                  <a:pt x="14995" y="106586"/>
                </a:lnTo>
                <a:lnTo>
                  <a:pt x="0" y="63550"/>
                </a:lnTo>
                <a:lnTo>
                  <a:pt x="5950" y="40621"/>
                </a:lnTo>
                <a:lnTo>
                  <a:pt x="19711" y="22405"/>
                </a:lnTo>
                <a:lnTo>
                  <a:pt x="39340" y="10737"/>
                </a:lnTo>
                <a:lnTo>
                  <a:pt x="62891" y="7449"/>
                </a:lnTo>
                <a:lnTo>
                  <a:pt x="107527" y="9369"/>
                </a:lnTo>
                <a:lnTo>
                  <a:pt x="152259" y="10009"/>
                </a:lnTo>
                <a:lnTo>
                  <a:pt x="197062" y="9373"/>
                </a:lnTo>
                <a:lnTo>
                  <a:pt x="241686" y="7478"/>
                </a:lnTo>
                <a:lnTo>
                  <a:pt x="286280" y="4346"/>
                </a:lnTo>
                <a:lnTo>
                  <a:pt x="330685" y="0"/>
                </a:lnTo>
                <a:lnTo>
                  <a:pt x="354295" y="2075"/>
                </a:lnTo>
                <a:lnTo>
                  <a:pt x="374564" y="12648"/>
                </a:lnTo>
                <a:lnTo>
                  <a:pt x="389373" y="30029"/>
                </a:lnTo>
                <a:lnTo>
                  <a:pt x="396605" y="52532"/>
                </a:lnTo>
                <a:lnTo>
                  <a:pt x="394528" y="76127"/>
                </a:lnTo>
                <a:lnTo>
                  <a:pt x="366557" y="111183"/>
                </a:lnTo>
                <a:lnTo>
                  <a:pt x="296304" y="123107"/>
                </a:lnTo>
                <a:lnTo>
                  <a:pt x="248363" y="126480"/>
                </a:lnTo>
                <a:lnTo>
                  <a:pt x="200394" y="128514"/>
                </a:lnTo>
                <a:lnTo>
                  <a:pt x="152415" y="129196"/>
                </a:lnTo>
                <a:close/>
              </a:path>
            </a:pathLst>
          </a:custGeom>
          <a:solidFill>
            <a:srgbClr val="124E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0636169" y="5457875"/>
            <a:ext cx="370840" cy="239395"/>
          </a:xfrm>
          <a:custGeom>
            <a:avLst/>
            <a:gdLst/>
            <a:ahLst/>
            <a:cxnLst/>
            <a:rect l="l" t="t" r="r" b="b"/>
            <a:pathLst>
              <a:path w="370840" h="239395">
                <a:moveTo>
                  <a:pt x="310602" y="239208"/>
                </a:moveTo>
                <a:lnTo>
                  <a:pt x="247615" y="215758"/>
                </a:lnTo>
                <a:lnTo>
                  <a:pt x="33957" y="113348"/>
                </a:lnTo>
                <a:lnTo>
                  <a:pt x="3384" y="79507"/>
                </a:lnTo>
                <a:lnTo>
                  <a:pt x="0" y="56923"/>
                </a:lnTo>
                <a:lnTo>
                  <a:pt x="5772" y="33968"/>
                </a:lnTo>
                <a:lnTo>
                  <a:pt x="19952" y="15031"/>
                </a:lnTo>
                <a:lnTo>
                  <a:pt x="39605" y="3405"/>
                </a:lnTo>
                <a:lnTo>
                  <a:pt x="62200" y="0"/>
                </a:lnTo>
                <a:lnTo>
                  <a:pt x="85202" y="5723"/>
                </a:lnTo>
                <a:lnTo>
                  <a:pt x="335914" y="125608"/>
                </a:lnTo>
                <a:lnTo>
                  <a:pt x="354947" y="139689"/>
                </a:lnTo>
                <a:lnTo>
                  <a:pt x="366700" y="159285"/>
                </a:lnTo>
                <a:lnTo>
                  <a:pt x="370242" y="181848"/>
                </a:lnTo>
                <a:lnTo>
                  <a:pt x="364642" y="204833"/>
                </a:lnTo>
                <a:lnTo>
                  <a:pt x="355063" y="219337"/>
                </a:lnTo>
                <a:lnTo>
                  <a:pt x="342223" y="230139"/>
                </a:lnTo>
                <a:lnTo>
                  <a:pt x="327082" y="236881"/>
                </a:lnTo>
                <a:lnTo>
                  <a:pt x="310602" y="239208"/>
                </a:lnTo>
                <a:close/>
              </a:path>
            </a:pathLst>
          </a:custGeom>
          <a:solidFill>
            <a:srgbClr val="124E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0133868" y="5219403"/>
            <a:ext cx="369570" cy="240029"/>
          </a:xfrm>
          <a:custGeom>
            <a:avLst/>
            <a:gdLst/>
            <a:ahLst/>
            <a:cxnLst/>
            <a:rect l="l" t="t" r="r" b="b"/>
            <a:pathLst>
              <a:path w="369570" h="240029">
                <a:moveTo>
                  <a:pt x="309925" y="239928"/>
                </a:moveTo>
                <a:lnTo>
                  <a:pt x="123667" y="155078"/>
                </a:lnTo>
                <a:lnTo>
                  <a:pt x="80035" y="134377"/>
                </a:lnTo>
                <a:lnTo>
                  <a:pt x="35376" y="114068"/>
                </a:lnTo>
                <a:lnTo>
                  <a:pt x="16091" y="100345"/>
                </a:lnTo>
                <a:lnTo>
                  <a:pt x="3969" y="80984"/>
                </a:lnTo>
                <a:lnTo>
                  <a:pt x="0" y="58494"/>
                </a:lnTo>
                <a:lnTo>
                  <a:pt x="5173" y="35387"/>
                </a:lnTo>
                <a:lnTo>
                  <a:pt x="18871" y="16113"/>
                </a:lnTo>
                <a:lnTo>
                  <a:pt x="38239" y="3990"/>
                </a:lnTo>
                <a:lnTo>
                  <a:pt x="60738" y="0"/>
                </a:lnTo>
                <a:lnTo>
                  <a:pt x="83826" y="5124"/>
                </a:lnTo>
                <a:lnTo>
                  <a:pt x="130007" y="26154"/>
                </a:lnTo>
                <a:lnTo>
                  <a:pt x="174805" y="47424"/>
                </a:lnTo>
                <a:lnTo>
                  <a:pt x="336091" y="126794"/>
                </a:lnTo>
                <a:lnTo>
                  <a:pt x="366304" y="160936"/>
                </a:lnTo>
                <a:lnTo>
                  <a:pt x="369470" y="183557"/>
                </a:lnTo>
                <a:lnTo>
                  <a:pt x="363499" y="206484"/>
                </a:lnTo>
                <a:lnTo>
                  <a:pt x="353873" y="220614"/>
                </a:lnTo>
                <a:lnTo>
                  <a:pt x="341109" y="231121"/>
                </a:lnTo>
                <a:lnTo>
                  <a:pt x="326147" y="237671"/>
                </a:lnTo>
                <a:lnTo>
                  <a:pt x="309925" y="239928"/>
                </a:lnTo>
                <a:close/>
              </a:path>
            </a:pathLst>
          </a:custGeom>
          <a:solidFill>
            <a:srgbClr val="124E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3794359" y="4995871"/>
            <a:ext cx="377825" cy="221615"/>
          </a:xfrm>
          <a:custGeom>
            <a:avLst/>
            <a:gdLst/>
            <a:ahLst/>
            <a:cxnLst/>
            <a:rect l="l" t="t" r="r" b="b"/>
            <a:pathLst>
              <a:path w="377825" h="221614">
                <a:moveTo>
                  <a:pt x="67322" y="221517"/>
                </a:moveTo>
                <a:lnTo>
                  <a:pt x="59712" y="221517"/>
                </a:lnTo>
                <a:lnTo>
                  <a:pt x="42582" y="219002"/>
                </a:lnTo>
                <a:lnTo>
                  <a:pt x="26966" y="211750"/>
                </a:lnTo>
                <a:lnTo>
                  <a:pt x="13941" y="200207"/>
                </a:lnTo>
                <a:lnTo>
                  <a:pt x="4585" y="184815"/>
                </a:lnTo>
                <a:lnTo>
                  <a:pt x="0" y="161588"/>
                </a:lnTo>
                <a:lnTo>
                  <a:pt x="4527" y="139198"/>
                </a:lnTo>
                <a:lnTo>
                  <a:pt x="36730" y="106909"/>
                </a:lnTo>
                <a:lnTo>
                  <a:pt x="129704" y="68790"/>
                </a:lnTo>
                <a:lnTo>
                  <a:pt x="215691" y="34740"/>
                </a:lnTo>
                <a:lnTo>
                  <a:pt x="297381" y="3707"/>
                </a:lnTo>
                <a:lnTo>
                  <a:pt x="320755" y="0"/>
                </a:lnTo>
                <a:lnTo>
                  <a:pt x="342987" y="5356"/>
                </a:lnTo>
                <a:lnTo>
                  <a:pt x="361594" y="18656"/>
                </a:lnTo>
                <a:lnTo>
                  <a:pt x="374093" y="38780"/>
                </a:lnTo>
                <a:lnTo>
                  <a:pt x="377792" y="62139"/>
                </a:lnTo>
                <a:lnTo>
                  <a:pt x="372414" y="84348"/>
                </a:lnTo>
                <a:lnTo>
                  <a:pt x="359102" y="102920"/>
                </a:lnTo>
                <a:lnTo>
                  <a:pt x="338998" y="115367"/>
                </a:lnTo>
                <a:lnTo>
                  <a:pt x="291187" y="133394"/>
                </a:lnTo>
                <a:lnTo>
                  <a:pt x="242217" y="152338"/>
                </a:lnTo>
                <a:lnTo>
                  <a:pt x="191507" y="172426"/>
                </a:lnTo>
                <a:lnTo>
                  <a:pt x="138475" y="193883"/>
                </a:lnTo>
                <a:lnTo>
                  <a:pt x="75086" y="220043"/>
                </a:lnTo>
                <a:lnTo>
                  <a:pt x="67322" y="221517"/>
                </a:lnTo>
                <a:close/>
              </a:path>
            </a:pathLst>
          </a:custGeom>
          <a:solidFill>
            <a:srgbClr val="124E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5409358" y="4706191"/>
            <a:ext cx="397510" cy="129539"/>
          </a:xfrm>
          <a:custGeom>
            <a:avLst/>
            <a:gdLst/>
            <a:ahLst/>
            <a:cxnLst/>
            <a:rect l="l" t="t" r="r" b="b"/>
            <a:pathLst>
              <a:path w="397509" h="129539">
                <a:moveTo>
                  <a:pt x="59475" y="129351"/>
                </a:moveTo>
                <a:lnTo>
                  <a:pt x="37210" y="125048"/>
                </a:lnTo>
                <a:lnTo>
                  <a:pt x="18673" y="113201"/>
                </a:lnTo>
                <a:lnTo>
                  <a:pt x="5668" y="95404"/>
                </a:lnTo>
                <a:lnTo>
                  <a:pt x="0" y="73250"/>
                </a:lnTo>
                <a:lnTo>
                  <a:pt x="3309" y="49842"/>
                </a:lnTo>
                <a:lnTo>
                  <a:pt x="33105" y="16355"/>
                </a:lnTo>
                <a:lnTo>
                  <a:pt x="147549" y="5644"/>
                </a:lnTo>
                <a:lnTo>
                  <a:pt x="241239" y="2192"/>
                </a:lnTo>
                <a:lnTo>
                  <a:pt x="337440" y="0"/>
                </a:lnTo>
                <a:lnTo>
                  <a:pt x="360373" y="4582"/>
                </a:lnTo>
                <a:lnTo>
                  <a:pt x="379222" y="17109"/>
                </a:lnTo>
                <a:lnTo>
                  <a:pt x="392088" y="35747"/>
                </a:lnTo>
                <a:lnTo>
                  <a:pt x="397071" y="58662"/>
                </a:lnTo>
                <a:lnTo>
                  <a:pt x="392725" y="81922"/>
                </a:lnTo>
                <a:lnTo>
                  <a:pt x="380241" y="101058"/>
                </a:lnTo>
                <a:lnTo>
                  <a:pt x="361498" y="114127"/>
                </a:lnTo>
                <a:lnTo>
                  <a:pt x="338372" y="119186"/>
                </a:lnTo>
                <a:lnTo>
                  <a:pt x="282106" y="120302"/>
                </a:lnTo>
                <a:lnTo>
                  <a:pt x="226314" y="121876"/>
                </a:lnTo>
                <a:lnTo>
                  <a:pt x="171114" y="123901"/>
                </a:lnTo>
                <a:lnTo>
                  <a:pt x="59475" y="129351"/>
                </a:lnTo>
                <a:close/>
              </a:path>
            </a:pathLst>
          </a:custGeom>
          <a:solidFill>
            <a:srgbClr val="124E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3282739" y="5207076"/>
            <a:ext cx="375285" cy="228600"/>
          </a:xfrm>
          <a:custGeom>
            <a:avLst/>
            <a:gdLst/>
            <a:ahLst/>
            <a:cxnLst/>
            <a:rect l="l" t="t" r="r" b="b"/>
            <a:pathLst>
              <a:path w="375284" h="228600">
                <a:moveTo>
                  <a:pt x="67345" y="228278"/>
                </a:moveTo>
                <a:lnTo>
                  <a:pt x="59658" y="228278"/>
                </a:lnTo>
                <a:lnTo>
                  <a:pt x="42540" y="225762"/>
                </a:lnTo>
                <a:lnTo>
                  <a:pt x="26950" y="218511"/>
                </a:lnTo>
                <a:lnTo>
                  <a:pt x="13952" y="206967"/>
                </a:lnTo>
                <a:lnTo>
                  <a:pt x="4608" y="191575"/>
                </a:lnTo>
                <a:lnTo>
                  <a:pt x="0" y="168381"/>
                </a:lnTo>
                <a:lnTo>
                  <a:pt x="4482" y="145988"/>
                </a:lnTo>
                <a:lnTo>
                  <a:pt x="17045" y="126912"/>
                </a:lnTo>
                <a:lnTo>
                  <a:pt x="36675" y="113669"/>
                </a:lnTo>
                <a:lnTo>
                  <a:pt x="88388" y="91948"/>
                </a:lnTo>
                <a:lnTo>
                  <a:pt x="291813" y="4881"/>
                </a:lnTo>
                <a:lnTo>
                  <a:pt x="314974" y="0"/>
                </a:lnTo>
                <a:lnTo>
                  <a:pt x="337458" y="4241"/>
                </a:lnTo>
                <a:lnTo>
                  <a:pt x="356725" y="16600"/>
                </a:lnTo>
                <a:lnTo>
                  <a:pt x="370234" y="36074"/>
                </a:lnTo>
                <a:lnTo>
                  <a:pt x="375118" y="59208"/>
                </a:lnTo>
                <a:lnTo>
                  <a:pt x="370874" y="81652"/>
                </a:lnTo>
                <a:lnTo>
                  <a:pt x="358507" y="100880"/>
                </a:lnTo>
                <a:lnTo>
                  <a:pt x="339021" y="114368"/>
                </a:lnTo>
                <a:lnTo>
                  <a:pt x="237103" y="158183"/>
                </a:lnTo>
                <a:lnTo>
                  <a:pt x="75109" y="226804"/>
                </a:lnTo>
                <a:lnTo>
                  <a:pt x="67345" y="228278"/>
                </a:lnTo>
                <a:close/>
              </a:path>
            </a:pathLst>
          </a:custGeom>
          <a:solidFill>
            <a:srgbClr val="124E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5965366" y="4706811"/>
            <a:ext cx="344805" cy="127000"/>
          </a:xfrm>
          <a:custGeom>
            <a:avLst/>
            <a:gdLst/>
            <a:ahLst/>
            <a:cxnLst/>
            <a:rect l="l" t="t" r="r" b="b"/>
            <a:pathLst>
              <a:path w="344805" h="127000">
                <a:moveTo>
                  <a:pt x="284798" y="126402"/>
                </a:moveTo>
                <a:lnTo>
                  <a:pt x="168846" y="122038"/>
                </a:lnTo>
                <a:lnTo>
                  <a:pt x="58465" y="119186"/>
                </a:lnTo>
                <a:lnTo>
                  <a:pt x="35354" y="114057"/>
                </a:lnTo>
                <a:lnTo>
                  <a:pt x="16654" y="100912"/>
                </a:lnTo>
                <a:lnTo>
                  <a:pt x="4243" y="81715"/>
                </a:lnTo>
                <a:lnTo>
                  <a:pt x="0" y="58429"/>
                </a:lnTo>
                <a:lnTo>
                  <a:pt x="5015" y="35583"/>
                </a:lnTo>
                <a:lnTo>
                  <a:pt x="17877" y="17022"/>
                </a:lnTo>
                <a:lnTo>
                  <a:pt x="36708" y="4557"/>
                </a:lnTo>
                <a:lnTo>
                  <a:pt x="59630" y="0"/>
                </a:lnTo>
                <a:lnTo>
                  <a:pt x="172622" y="2919"/>
                </a:lnTo>
                <a:lnTo>
                  <a:pt x="287360" y="7293"/>
                </a:lnTo>
                <a:lnTo>
                  <a:pt x="328715" y="26615"/>
                </a:lnTo>
                <a:lnTo>
                  <a:pt x="344273" y="69447"/>
                </a:lnTo>
                <a:lnTo>
                  <a:pt x="338845" y="91834"/>
                </a:lnTo>
                <a:lnTo>
                  <a:pt x="325891" y="109913"/>
                </a:lnTo>
                <a:lnTo>
                  <a:pt x="307259" y="121999"/>
                </a:lnTo>
                <a:lnTo>
                  <a:pt x="284798" y="126402"/>
                </a:lnTo>
                <a:close/>
              </a:path>
            </a:pathLst>
          </a:custGeom>
          <a:solidFill>
            <a:srgbClr val="124E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4857542" y="4739867"/>
            <a:ext cx="393700" cy="157480"/>
          </a:xfrm>
          <a:custGeom>
            <a:avLst/>
            <a:gdLst/>
            <a:ahLst/>
            <a:cxnLst/>
            <a:rect l="l" t="t" r="r" b="b"/>
            <a:pathLst>
              <a:path w="393700" h="157479">
                <a:moveTo>
                  <a:pt x="58698" y="157053"/>
                </a:moveTo>
                <a:lnTo>
                  <a:pt x="38204" y="153385"/>
                </a:lnTo>
                <a:lnTo>
                  <a:pt x="20527" y="143134"/>
                </a:lnTo>
                <a:lnTo>
                  <a:pt x="7260" y="127427"/>
                </a:lnTo>
                <a:lnTo>
                  <a:pt x="0" y="107392"/>
                </a:lnTo>
                <a:lnTo>
                  <a:pt x="741" y="83742"/>
                </a:lnTo>
                <a:lnTo>
                  <a:pt x="26739" y="47180"/>
                </a:lnTo>
                <a:lnTo>
                  <a:pt x="94234" y="31239"/>
                </a:lnTo>
                <a:lnTo>
                  <a:pt x="140155" y="24163"/>
                </a:lnTo>
                <a:lnTo>
                  <a:pt x="186529" y="17497"/>
                </a:lnTo>
                <a:lnTo>
                  <a:pt x="233285" y="11245"/>
                </a:lnTo>
                <a:lnTo>
                  <a:pt x="280351" y="5411"/>
                </a:lnTo>
                <a:lnTo>
                  <a:pt x="327657" y="0"/>
                </a:lnTo>
                <a:lnTo>
                  <a:pt x="351255" y="2101"/>
                </a:lnTo>
                <a:lnTo>
                  <a:pt x="371497" y="12735"/>
                </a:lnTo>
                <a:lnTo>
                  <a:pt x="386279" y="30193"/>
                </a:lnTo>
                <a:lnTo>
                  <a:pt x="393499" y="52764"/>
                </a:lnTo>
                <a:lnTo>
                  <a:pt x="391353" y="76302"/>
                </a:lnTo>
                <a:lnTo>
                  <a:pt x="380698" y="96509"/>
                </a:lnTo>
                <a:lnTo>
                  <a:pt x="363243" y="111274"/>
                </a:lnTo>
                <a:lnTo>
                  <a:pt x="340701" y="118488"/>
                </a:lnTo>
                <a:lnTo>
                  <a:pt x="285320" y="124853"/>
                </a:lnTo>
                <a:lnTo>
                  <a:pt x="230320" y="131829"/>
                </a:lnTo>
                <a:lnTo>
                  <a:pt x="175819" y="139394"/>
                </a:lnTo>
                <a:lnTo>
                  <a:pt x="121937" y="147524"/>
                </a:lnTo>
                <a:lnTo>
                  <a:pt x="65376" y="156742"/>
                </a:lnTo>
                <a:lnTo>
                  <a:pt x="58698" y="157053"/>
                </a:lnTo>
                <a:close/>
              </a:path>
            </a:pathLst>
          </a:custGeom>
          <a:solidFill>
            <a:srgbClr val="124E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4316340" y="4833806"/>
            <a:ext cx="386715" cy="191770"/>
          </a:xfrm>
          <a:custGeom>
            <a:avLst/>
            <a:gdLst/>
            <a:ahLst/>
            <a:cxnLst/>
            <a:rect l="l" t="t" r="r" b="b"/>
            <a:pathLst>
              <a:path w="386715" h="191770">
                <a:moveTo>
                  <a:pt x="65167" y="191534"/>
                </a:moveTo>
                <a:lnTo>
                  <a:pt x="59344" y="191534"/>
                </a:lnTo>
                <a:lnTo>
                  <a:pt x="40809" y="188564"/>
                </a:lnTo>
                <a:lnTo>
                  <a:pt x="24268" y="180108"/>
                </a:lnTo>
                <a:lnTo>
                  <a:pt x="11018" y="166851"/>
                </a:lnTo>
                <a:lnTo>
                  <a:pt x="2353" y="149477"/>
                </a:lnTo>
                <a:lnTo>
                  <a:pt x="0" y="125900"/>
                </a:lnTo>
                <a:lnTo>
                  <a:pt x="6643" y="104026"/>
                </a:lnTo>
                <a:lnTo>
                  <a:pt x="41796" y="74986"/>
                </a:lnTo>
                <a:lnTo>
                  <a:pt x="87345" y="61192"/>
                </a:lnTo>
                <a:lnTo>
                  <a:pt x="132620" y="48029"/>
                </a:lnTo>
                <a:lnTo>
                  <a:pt x="177761" y="35451"/>
                </a:lnTo>
                <a:lnTo>
                  <a:pt x="222908" y="23416"/>
                </a:lnTo>
                <a:lnTo>
                  <a:pt x="268202" y="11882"/>
                </a:lnTo>
                <a:lnTo>
                  <a:pt x="313783" y="805"/>
                </a:lnTo>
                <a:lnTo>
                  <a:pt x="337496" y="0"/>
                </a:lnTo>
                <a:lnTo>
                  <a:pt x="358894" y="8040"/>
                </a:lnTo>
                <a:lnTo>
                  <a:pt x="375692" y="23501"/>
                </a:lnTo>
                <a:lnTo>
                  <a:pt x="385604" y="44956"/>
                </a:lnTo>
                <a:lnTo>
                  <a:pt x="386408" y="68622"/>
                </a:lnTo>
                <a:lnTo>
                  <a:pt x="378354" y="90010"/>
                </a:lnTo>
                <a:lnTo>
                  <a:pt x="362860" y="106816"/>
                </a:lnTo>
                <a:lnTo>
                  <a:pt x="341347" y="116732"/>
                </a:lnTo>
                <a:lnTo>
                  <a:pt x="288217" y="129704"/>
                </a:lnTo>
                <a:lnTo>
                  <a:pt x="235445" y="143335"/>
                </a:lnTo>
                <a:lnTo>
                  <a:pt x="182793" y="157689"/>
                </a:lnTo>
                <a:lnTo>
                  <a:pt x="130021" y="172829"/>
                </a:lnTo>
                <a:lnTo>
                  <a:pt x="71068" y="190680"/>
                </a:lnTo>
                <a:lnTo>
                  <a:pt x="65167" y="191534"/>
                </a:lnTo>
                <a:close/>
              </a:path>
            </a:pathLst>
          </a:custGeom>
          <a:solidFill>
            <a:srgbClr val="124E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840760" y="4617179"/>
            <a:ext cx="1774825" cy="1318895"/>
          </a:xfrm>
          <a:custGeom>
            <a:avLst/>
            <a:gdLst/>
            <a:ahLst/>
            <a:cxnLst/>
            <a:rect l="l" t="t" r="r" b="b"/>
            <a:pathLst>
              <a:path w="1774825" h="1318895">
                <a:moveTo>
                  <a:pt x="491548" y="1318522"/>
                </a:moveTo>
                <a:lnTo>
                  <a:pt x="420712" y="1311680"/>
                </a:lnTo>
                <a:lnTo>
                  <a:pt x="378348" y="1299527"/>
                </a:lnTo>
                <a:lnTo>
                  <a:pt x="339213" y="1280586"/>
                </a:lnTo>
                <a:lnTo>
                  <a:pt x="303725" y="1253888"/>
                </a:lnTo>
                <a:lnTo>
                  <a:pt x="272299" y="1218463"/>
                </a:lnTo>
                <a:lnTo>
                  <a:pt x="186430" y="1103059"/>
                </a:lnTo>
                <a:lnTo>
                  <a:pt x="158150" y="1064386"/>
                </a:lnTo>
                <a:lnTo>
                  <a:pt x="130514" y="1025283"/>
                </a:lnTo>
                <a:lnTo>
                  <a:pt x="103809" y="985555"/>
                </a:lnTo>
                <a:lnTo>
                  <a:pt x="78319" y="945005"/>
                </a:lnTo>
                <a:lnTo>
                  <a:pt x="54327" y="903438"/>
                </a:lnTo>
                <a:lnTo>
                  <a:pt x="32120" y="860656"/>
                </a:lnTo>
                <a:lnTo>
                  <a:pt x="0" y="782031"/>
                </a:lnTo>
                <a:lnTo>
                  <a:pt x="45406" y="789393"/>
                </a:lnTo>
                <a:lnTo>
                  <a:pt x="85889" y="798199"/>
                </a:lnTo>
                <a:lnTo>
                  <a:pt x="120756" y="814363"/>
                </a:lnTo>
                <a:lnTo>
                  <a:pt x="149316" y="843797"/>
                </a:lnTo>
                <a:lnTo>
                  <a:pt x="219199" y="948000"/>
                </a:lnTo>
                <a:lnTo>
                  <a:pt x="232424" y="865209"/>
                </a:lnTo>
                <a:lnTo>
                  <a:pt x="246101" y="793109"/>
                </a:lnTo>
                <a:lnTo>
                  <a:pt x="257401" y="744913"/>
                </a:lnTo>
                <a:lnTo>
                  <a:pt x="270383" y="697525"/>
                </a:lnTo>
                <a:lnTo>
                  <a:pt x="285113" y="651002"/>
                </a:lnTo>
                <a:lnTo>
                  <a:pt x="301656" y="605404"/>
                </a:lnTo>
                <a:lnTo>
                  <a:pt x="320078" y="560790"/>
                </a:lnTo>
                <a:lnTo>
                  <a:pt x="340446" y="517218"/>
                </a:lnTo>
                <a:lnTo>
                  <a:pt x="362824" y="474747"/>
                </a:lnTo>
                <a:lnTo>
                  <a:pt x="387279" y="433436"/>
                </a:lnTo>
                <a:lnTo>
                  <a:pt x="413876" y="393344"/>
                </a:lnTo>
                <a:lnTo>
                  <a:pt x="442682" y="354529"/>
                </a:lnTo>
                <a:lnTo>
                  <a:pt x="473762" y="317050"/>
                </a:lnTo>
                <a:lnTo>
                  <a:pt x="507181" y="280967"/>
                </a:lnTo>
                <a:lnTo>
                  <a:pt x="543006" y="246337"/>
                </a:lnTo>
                <a:lnTo>
                  <a:pt x="579793" y="213914"/>
                </a:lnTo>
                <a:lnTo>
                  <a:pt x="617580" y="183213"/>
                </a:lnTo>
                <a:lnTo>
                  <a:pt x="656394" y="154376"/>
                </a:lnTo>
                <a:lnTo>
                  <a:pt x="696260" y="127547"/>
                </a:lnTo>
                <a:lnTo>
                  <a:pt x="737203" y="102868"/>
                </a:lnTo>
                <a:lnTo>
                  <a:pt x="779248" y="80483"/>
                </a:lnTo>
                <a:lnTo>
                  <a:pt x="822421" y="60534"/>
                </a:lnTo>
                <a:lnTo>
                  <a:pt x="866748" y="43164"/>
                </a:lnTo>
                <a:lnTo>
                  <a:pt x="912252" y="28515"/>
                </a:lnTo>
                <a:lnTo>
                  <a:pt x="958960" y="16732"/>
                </a:lnTo>
                <a:lnTo>
                  <a:pt x="1006897" y="7956"/>
                </a:lnTo>
                <a:lnTo>
                  <a:pt x="1056088" y="2331"/>
                </a:lnTo>
                <a:lnTo>
                  <a:pt x="1106559" y="0"/>
                </a:lnTo>
                <a:lnTo>
                  <a:pt x="1156656" y="1252"/>
                </a:lnTo>
                <a:lnTo>
                  <a:pt x="1205475" y="6105"/>
                </a:lnTo>
                <a:lnTo>
                  <a:pt x="1253045" y="14419"/>
                </a:lnTo>
                <a:lnTo>
                  <a:pt x="1299393" y="26054"/>
                </a:lnTo>
                <a:lnTo>
                  <a:pt x="1344548" y="40872"/>
                </a:lnTo>
                <a:lnTo>
                  <a:pt x="1388537" y="58732"/>
                </a:lnTo>
                <a:lnTo>
                  <a:pt x="1431388" y="79495"/>
                </a:lnTo>
                <a:lnTo>
                  <a:pt x="1473130" y="103022"/>
                </a:lnTo>
                <a:lnTo>
                  <a:pt x="1513791" y="129172"/>
                </a:lnTo>
                <a:lnTo>
                  <a:pt x="1553398" y="157806"/>
                </a:lnTo>
                <a:lnTo>
                  <a:pt x="1591981" y="188786"/>
                </a:lnTo>
                <a:lnTo>
                  <a:pt x="1632436" y="225957"/>
                </a:lnTo>
                <a:lnTo>
                  <a:pt x="1670708" y="265757"/>
                </a:lnTo>
                <a:lnTo>
                  <a:pt x="1744769" y="348070"/>
                </a:lnTo>
                <a:lnTo>
                  <a:pt x="1774430" y="398355"/>
                </a:lnTo>
                <a:lnTo>
                  <a:pt x="1763144" y="409255"/>
                </a:lnTo>
                <a:lnTo>
                  <a:pt x="1728582" y="388254"/>
                </a:lnTo>
                <a:lnTo>
                  <a:pt x="1694997" y="365946"/>
                </a:lnTo>
                <a:lnTo>
                  <a:pt x="1659838" y="328886"/>
                </a:lnTo>
                <a:lnTo>
                  <a:pt x="1622882" y="290285"/>
                </a:lnTo>
                <a:lnTo>
                  <a:pt x="1584388" y="256593"/>
                </a:lnTo>
                <a:lnTo>
                  <a:pt x="1544404" y="227701"/>
                </a:lnTo>
                <a:lnTo>
                  <a:pt x="1502977" y="203497"/>
                </a:lnTo>
                <a:lnTo>
                  <a:pt x="1460156" y="183871"/>
                </a:lnTo>
                <a:lnTo>
                  <a:pt x="1415988" y="168712"/>
                </a:lnTo>
                <a:lnTo>
                  <a:pt x="1370521" y="157910"/>
                </a:lnTo>
                <a:lnTo>
                  <a:pt x="1323802" y="151355"/>
                </a:lnTo>
                <a:lnTo>
                  <a:pt x="1275880" y="148935"/>
                </a:lnTo>
                <a:lnTo>
                  <a:pt x="1226802" y="150541"/>
                </a:lnTo>
                <a:lnTo>
                  <a:pt x="1176615" y="156062"/>
                </a:lnTo>
                <a:lnTo>
                  <a:pt x="1125368" y="165387"/>
                </a:lnTo>
                <a:lnTo>
                  <a:pt x="1073663" y="178650"/>
                </a:lnTo>
                <a:lnTo>
                  <a:pt x="1023940" y="195561"/>
                </a:lnTo>
                <a:lnTo>
                  <a:pt x="976143" y="215958"/>
                </a:lnTo>
                <a:lnTo>
                  <a:pt x="930218" y="239677"/>
                </a:lnTo>
                <a:lnTo>
                  <a:pt x="886111" y="266557"/>
                </a:lnTo>
                <a:lnTo>
                  <a:pt x="843766" y="296434"/>
                </a:lnTo>
                <a:lnTo>
                  <a:pt x="803129" y="329146"/>
                </a:lnTo>
                <a:lnTo>
                  <a:pt x="764144" y="364530"/>
                </a:lnTo>
                <a:lnTo>
                  <a:pt x="726758" y="402424"/>
                </a:lnTo>
                <a:lnTo>
                  <a:pt x="693060" y="440181"/>
                </a:lnTo>
                <a:lnTo>
                  <a:pt x="661568" y="479228"/>
                </a:lnTo>
                <a:lnTo>
                  <a:pt x="632246" y="519537"/>
                </a:lnTo>
                <a:lnTo>
                  <a:pt x="605059" y="561082"/>
                </a:lnTo>
                <a:lnTo>
                  <a:pt x="579974" y="603836"/>
                </a:lnTo>
                <a:lnTo>
                  <a:pt x="556954" y="647771"/>
                </a:lnTo>
                <a:lnTo>
                  <a:pt x="535966" y="692861"/>
                </a:lnTo>
                <a:lnTo>
                  <a:pt x="516974" y="739078"/>
                </a:lnTo>
                <a:lnTo>
                  <a:pt x="499945" y="786396"/>
                </a:lnTo>
                <a:lnTo>
                  <a:pt x="482672" y="842053"/>
                </a:lnTo>
                <a:lnTo>
                  <a:pt x="479489" y="860220"/>
                </a:lnTo>
                <a:lnTo>
                  <a:pt x="481225" y="863853"/>
                </a:lnTo>
                <a:lnTo>
                  <a:pt x="483251" y="873009"/>
                </a:lnTo>
                <a:lnTo>
                  <a:pt x="512306" y="839451"/>
                </a:lnTo>
                <a:lnTo>
                  <a:pt x="585852" y="765463"/>
                </a:lnTo>
                <a:lnTo>
                  <a:pt x="618485" y="734072"/>
                </a:lnTo>
                <a:lnTo>
                  <a:pt x="652244" y="703988"/>
                </a:lnTo>
                <a:lnTo>
                  <a:pt x="692795" y="682238"/>
                </a:lnTo>
                <a:lnTo>
                  <a:pt x="737049" y="678991"/>
                </a:lnTo>
                <a:lnTo>
                  <a:pt x="780570" y="692747"/>
                </a:lnTo>
                <a:lnTo>
                  <a:pt x="828956" y="729705"/>
                </a:lnTo>
                <a:lnTo>
                  <a:pt x="841241" y="735507"/>
                </a:lnTo>
                <a:lnTo>
                  <a:pt x="854773" y="740627"/>
                </a:lnTo>
                <a:lnTo>
                  <a:pt x="868550" y="746279"/>
                </a:lnTo>
                <a:lnTo>
                  <a:pt x="869995" y="759048"/>
                </a:lnTo>
                <a:lnTo>
                  <a:pt x="864698" y="768969"/>
                </a:lnTo>
                <a:lnTo>
                  <a:pt x="855793" y="777283"/>
                </a:lnTo>
                <a:lnTo>
                  <a:pt x="846413" y="785228"/>
                </a:lnTo>
                <a:lnTo>
                  <a:pt x="808572" y="823160"/>
                </a:lnTo>
                <a:lnTo>
                  <a:pt x="772754" y="862640"/>
                </a:lnTo>
                <a:lnTo>
                  <a:pt x="738816" y="903545"/>
                </a:lnTo>
                <a:lnTo>
                  <a:pt x="706610" y="945748"/>
                </a:lnTo>
                <a:lnTo>
                  <a:pt x="675992" y="989122"/>
                </a:lnTo>
                <a:lnTo>
                  <a:pt x="646814" y="1033542"/>
                </a:lnTo>
                <a:lnTo>
                  <a:pt x="618932" y="1078881"/>
                </a:lnTo>
                <a:lnTo>
                  <a:pt x="592200" y="1125015"/>
                </a:lnTo>
                <a:lnTo>
                  <a:pt x="573605" y="1161420"/>
                </a:lnTo>
                <a:lnTo>
                  <a:pt x="557276" y="1199134"/>
                </a:lnTo>
                <a:lnTo>
                  <a:pt x="527236" y="1275869"/>
                </a:lnTo>
                <a:lnTo>
                  <a:pt x="517040" y="1299806"/>
                </a:lnTo>
                <a:lnTo>
                  <a:pt x="506871" y="1313238"/>
                </a:lnTo>
                <a:lnTo>
                  <a:pt x="491548" y="1318522"/>
                </a:lnTo>
                <a:close/>
              </a:path>
            </a:pathLst>
          </a:custGeom>
          <a:solidFill>
            <a:srgbClr val="5DBE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>
            <a:spLocks noGrp="1"/>
          </p:cNvSpPr>
          <p:nvPr>
            <p:ph type="title"/>
          </p:nvPr>
        </p:nvSpPr>
        <p:spPr>
          <a:xfrm>
            <a:off x="1526423" y="939285"/>
            <a:ext cx="14892655" cy="241091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2235" algn="ctr">
              <a:lnSpc>
                <a:spcPts val="8055"/>
              </a:lnSpc>
              <a:spcBef>
                <a:spcPts val="100"/>
              </a:spcBef>
            </a:pPr>
            <a:r>
              <a:rPr b="1" spc="16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What</a:t>
            </a:r>
            <a:r>
              <a:rPr b="1" spc="-4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b="1" spc="15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happens</a:t>
            </a:r>
            <a:r>
              <a:rPr b="1" spc="-4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next.</a:t>
            </a:r>
          </a:p>
          <a:p>
            <a:pPr algn="ctr">
              <a:lnSpc>
                <a:spcPts val="5295"/>
              </a:lnSpc>
            </a:pPr>
            <a:r>
              <a:rPr sz="4450" b="1" spc="395" dirty="0"/>
              <a:t>What</a:t>
            </a:r>
            <a:r>
              <a:rPr sz="4450" b="1" spc="-240" dirty="0"/>
              <a:t> </a:t>
            </a:r>
            <a:r>
              <a:rPr sz="4450" b="1" spc="335" dirty="0"/>
              <a:t>to</a:t>
            </a:r>
            <a:r>
              <a:rPr sz="4450" b="1" spc="-240" dirty="0"/>
              <a:t> </a:t>
            </a:r>
            <a:r>
              <a:rPr sz="4450" b="1" spc="280" dirty="0"/>
              <a:t>include,</a:t>
            </a:r>
            <a:r>
              <a:rPr sz="4450" b="1" spc="-235" dirty="0"/>
              <a:t> </a:t>
            </a:r>
            <a:r>
              <a:rPr sz="4450" b="1" spc="395" dirty="0"/>
              <a:t>What</a:t>
            </a:r>
            <a:r>
              <a:rPr sz="4450" b="1" spc="-240" dirty="0"/>
              <a:t> </a:t>
            </a:r>
            <a:r>
              <a:rPr sz="4450" b="1" spc="335" dirty="0"/>
              <a:t>to</a:t>
            </a:r>
            <a:r>
              <a:rPr sz="4450" b="1" spc="-240" dirty="0"/>
              <a:t> </a:t>
            </a:r>
            <a:r>
              <a:rPr sz="4450" b="1" spc="235" dirty="0"/>
              <a:t>expect,</a:t>
            </a:r>
            <a:r>
              <a:rPr sz="4450" b="1" spc="-235" dirty="0"/>
              <a:t> </a:t>
            </a:r>
            <a:r>
              <a:rPr lang="en-US" sz="4450" b="1" spc="-235" dirty="0"/>
              <a:t/>
            </a:r>
            <a:br>
              <a:rPr lang="en-US" sz="4450" b="1" spc="-235" dirty="0"/>
            </a:br>
            <a:r>
              <a:rPr sz="4450" b="1" spc="395" dirty="0"/>
              <a:t>What</a:t>
            </a:r>
            <a:r>
              <a:rPr sz="4450" b="1" spc="-240" dirty="0"/>
              <a:t> </a:t>
            </a:r>
            <a:r>
              <a:rPr sz="4450" b="1" spc="375" dirty="0"/>
              <a:t>happens</a:t>
            </a:r>
            <a:r>
              <a:rPr sz="4450" b="1" spc="-240" dirty="0"/>
              <a:t> </a:t>
            </a:r>
            <a:r>
              <a:rPr sz="4450" b="1" spc="290" dirty="0"/>
              <a:t>next</a:t>
            </a:r>
            <a:endParaRPr sz="4450" b="1" dirty="0"/>
          </a:p>
        </p:txBody>
      </p:sp>
      <p:sp>
        <p:nvSpPr>
          <p:cNvPr id="32" name="object 32"/>
          <p:cNvSpPr txBox="1"/>
          <p:nvPr/>
        </p:nvSpPr>
        <p:spPr>
          <a:xfrm>
            <a:off x="1814778" y="5863882"/>
            <a:ext cx="11724005" cy="35737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996555" indent="97155" algn="ctr">
              <a:lnSpc>
                <a:spcPct val="114900"/>
              </a:lnSpc>
              <a:spcBef>
                <a:spcPts val="100"/>
              </a:spcBef>
            </a:pPr>
            <a:r>
              <a:rPr sz="3100" spc="80" dirty="0">
                <a:solidFill>
                  <a:srgbClr val="124EAE"/>
                </a:solidFill>
                <a:latin typeface="Gill Sans MT"/>
                <a:cs typeface="Gill Sans MT"/>
              </a:rPr>
              <a:t>Referral</a:t>
            </a:r>
            <a:r>
              <a:rPr sz="3100" spc="-90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100" spc="120" dirty="0">
                <a:solidFill>
                  <a:srgbClr val="124EAE"/>
                </a:solidFill>
                <a:latin typeface="Gill Sans MT"/>
                <a:cs typeface="Gill Sans MT"/>
              </a:rPr>
              <a:t>Received </a:t>
            </a:r>
            <a:r>
              <a:rPr sz="3100" spc="110" dirty="0">
                <a:solidFill>
                  <a:srgbClr val="124EAE"/>
                </a:solidFill>
                <a:latin typeface="Gill Sans MT"/>
                <a:cs typeface="Gill Sans MT"/>
              </a:rPr>
              <a:t>Allocated</a:t>
            </a:r>
            <a:r>
              <a:rPr sz="3100" spc="-85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100" dirty="0">
                <a:solidFill>
                  <a:srgbClr val="124EAE"/>
                </a:solidFill>
                <a:latin typeface="Gill Sans MT"/>
                <a:cs typeface="Gill Sans MT"/>
              </a:rPr>
              <a:t>to</a:t>
            </a:r>
            <a:r>
              <a:rPr sz="3100" spc="-80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100" spc="355" dirty="0">
                <a:solidFill>
                  <a:srgbClr val="124EAE"/>
                </a:solidFill>
                <a:latin typeface="Gill Sans MT"/>
                <a:cs typeface="Gill Sans MT"/>
              </a:rPr>
              <a:t>a</a:t>
            </a:r>
            <a:r>
              <a:rPr sz="3100" spc="-80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100" spc="-10" dirty="0">
                <a:solidFill>
                  <a:srgbClr val="124EAE"/>
                </a:solidFill>
                <a:latin typeface="Gill Sans MT"/>
                <a:cs typeface="Gill Sans MT"/>
              </a:rPr>
              <a:t>worker </a:t>
            </a:r>
            <a:r>
              <a:rPr sz="3100" spc="185" dirty="0">
                <a:solidFill>
                  <a:srgbClr val="124EAE"/>
                </a:solidFill>
                <a:latin typeface="Gill Sans MT"/>
                <a:cs typeface="Gill Sans MT"/>
              </a:rPr>
              <a:t>2</a:t>
            </a:r>
            <a:r>
              <a:rPr sz="3100" spc="-90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100" spc="90" dirty="0">
                <a:solidFill>
                  <a:srgbClr val="124EAE"/>
                </a:solidFill>
                <a:latin typeface="Gill Sans MT"/>
                <a:cs typeface="Gill Sans MT"/>
              </a:rPr>
              <a:t>working</a:t>
            </a:r>
            <a:r>
              <a:rPr sz="3100" spc="-90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100" spc="204" dirty="0">
                <a:solidFill>
                  <a:srgbClr val="124EAE"/>
                </a:solidFill>
                <a:latin typeface="Gill Sans MT"/>
                <a:cs typeface="Gill Sans MT"/>
              </a:rPr>
              <a:t>days.</a:t>
            </a:r>
            <a:endParaRPr sz="31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</a:pPr>
            <a:endParaRPr sz="3600">
              <a:latin typeface="Gill Sans MT"/>
              <a:cs typeface="Gill Sans MT"/>
            </a:endParaRPr>
          </a:p>
          <a:p>
            <a:pPr marL="5136515" marR="5080" indent="-2189480">
              <a:lnSpc>
                <a:spcPct val="114900"/>
              </a:lnSpc>
              <a:spcBef>
                <a:spcPts val="2385"/>
              </a:spcBef>
            </a:pPr>
            <a:r>
              <a:rPr sz="3100" spc="120" dirty="0">
                <a:solidFill>
                  <a:srgbClr val="124EAE"/>
                </a:solidFill>
                <a:latin typeface="Gill Sans MT"/>
                <a:cs typeface="Gill Sans MT"/>
              </a:rPr>
              <a:t>Triage</a:t>
            </a:r>
            <a:r>
              <a:rPr sz="3100" spc="-80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100" spc="70" dirty="0">
                <a:solidFill>
                  <a:srgbClr val="124EAE"/>
                </a:solidFill>
                <a:latin typeface="Gill Sans MT"/>
                <a:cs typeface="Gill Sans MT"/>
              </a:rPr>
              <a:t>Call</a:t>
            </a:r>
            <a:r>
              <a:rPr sz="3100" spc="-80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100" dirty="0">
                <a:solidFill>
                  <a:srgbClr val="124EAE"/>
                </a:solidFill>
                <a:latin typeface="Gill Sans MT"/>
                <a:cs typeface="Gill Sans MT"/>
              </a:rPr>
              <a:t>to</a:t>
            </a:r>
            <a:r>
              <a:rPr sz="3100" spc="-80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100" spc="260" dirty="0">
                <a:solidFill>
                  <a:srgbClr val="124EAE"/>
                </a:solidFill>
                <a:latin typeface="Gill Sans MT"/>
                <a:cs typeface="Gill Sans MT"/>
              </a:rPr>
              <a:t>discuss</a:t>
            </a:r>
            <a:r>
              <a:rPr sz="3100" spc="-75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100" spc="195" dirty="0">
                <a:solidFill>
                  <a:srgbClr val="124EAE"/>
                </a:solidFill>
                <a:latin typeface="Gill Sans MT"/>
                <a:cs typeface="Gill Sans MT"/>
              </a:rPr>
              <a:t>needs</a:t>
            </a:r>
            <a:r>
              <a:rPr sz="3100" spc="-80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100" spc="220" dirty="0">
                <a:solidFill>
                  <a:srgbClr val="124EAE"/>
                </a:solidFill>
                <a:latin typeface="Gill Sans MT"/>
                <a:cs typeface="Gill Sans MT"/>
              </a:rPr>
              <a:t>and</a:t>
            </a:r>
            <a:r>
              <a:rPr sz="3100" spc="-80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100" spc="105" dirty="0">
                <a:solidFill>
                  <a:srgbClr val="124EAE"/>
                </a:solidFill>
                <a:latin typeface="Gill Sans MT"/>
                <a:cs typeface="Gill Sans MT"/>
              </a:rPr>
              <a:t>support</a:t>
            </a:r>
            <a:r>
              <a:rPr sz="3100" spc="-80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100" spc="180" dirty="0">
                <a:solidFill>
                  <a:srgbClr val="124EAE"/>
                </a:solidFill>
                <a:latin typeface="Gill Sans MT"/>
                <a:cs typeface="Gill Sans MT"/>
              </a:rPr>
              <a:t>available </a:t>
            </a:r>
            <a:r>
              <a:rPr sz="3100" spc="80" dirty="0">
                <a:solidFill>
                  <a:srgbClr val="124EAE"/>
                </a:solidFill>
                <a:latin typeface="Gill Sans MT"/>
                <a:cs typeface="Gill Sans MT"/>
              </a:rPr>
              <a:t>within</a:t>
            </a:r>
            <a:r>
              <a:rPr sz="3100" spc="-90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100" spc="355" dirty="0">
                <a:solidFill>
                  <a:srgbClr val="124EAE"/>
                </a:solidFill>
                <a:latin typeface="Gill Sans MT"/>
                <a:cs typeface="Gill Sans MT"/>
              </a:rPr>
              <a:t>a</a:t>
            </a:r>
            <a:r>
              <a:rPr sz="3100" spc="-85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100" spc="110" dirty="0">
                <a:solidFill>
                  <a:srgbClr val="124EAE"/>
                </a:solidFill>
                <a:latin typeface="Gill Sans MT"/>
                <a:cs typeface="Gill Sans MT"/>
              </a:rPr>
              <a:t>week</a:t>
            </a:r>
            <a:r>
              <a:rPr sz="3100" spc="-90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100" spc="170" dirty="0">
                <a:solidFill>
                  <a:srgbClr val="124EAE"/>
                </a:solidFill>
                <a:latin typeface="Gill Sans MT"/>
                <a:cs typeface="Gill Sans MT"/>
              </a:rPr>
              <a:t>of</a:t>
            </a:r>
            <a:r>
              <a:rPr sz="3100" spc="-85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100" spc="45" dirty="0">
                <a:solidFill>
                  <a:srgbClr val="124EAE"/>
                </a:solidFill>
                <a:latin typeface="Gill Sans MT"/>
                <a:cs typeface="Gill Sans MT"/>
              </a:rPr>
              <a:t>referral</a:t>
            </a:r>
            <a:endParaRPr sz="3100">
              <a:latin typeface="Gill Sans MT"/>
              <a:cs typeface="Gill Sans MT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9770063" y="3809767"/>
            <a:ext cx="8537575" cy="497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100" spc="130" dirty="0">
                <a:solidFill>
                  <a:srgbClr val="124EAE"/>
                </a:solidFill>
                <a:latin typeface="Gill Sans MT"/>
                <a:cs typeface="Gill Sans MT"/>
              </a:rPr>
              <a:t>Meet</a:t>
            </a:r>
            <a:r>
              <a:rPr sz="3100" spc="-95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100" spc="90" dirty="0">
                <a:solidFill>
                  <a:srgbClr val="124EAE"/>
                </a:solidFill>
                <a:latin typeface="Gill Sans MT"/>
                <a:cs typeface="Gill Sans MT"/>
              </a:rPr>
              <a:t>the</a:t>
            </a:r>
            <a:r>
              <a:rPr sz="3100" spc="-95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100" dirty="0">
                <a:solidFill>
                  <a:srgbClr val="124EAE"/>
                </a:solidFill>
                <a:latin typeface="Gill Sans MT"/>
                <a:cs typeface="Gill Sans MT"/>
              </a:rPr>
              <a:t>worker</a:t>
            </a:r>
            <a:r>
              <a:rPr sz="3100" spc="-90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100" spc="50" dirty="0">
                <a:solidFill>
                  <a:srgbClr val="124EAE"/>
                </a:solidFill>
                <a:latin typeface="Gill Sans MT"/>
                <a:cs typeface="Gill Sans MT"/>
              </a:rPr>
              <a:t>for</a:t>
            </a:r>
            <a:r>
              <a:rPr sz="3100" spc="-95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100" spc="355" dirty="0">
                <a:solidFill>
                  <a:srgbClr val="124EAE"/>
                </a:solidFill>
                <a:latin typeface="Gill Sans MT"/>
                <a:cs typeface="Gill Sans MT"/>
              </a:rPr>
              <a:t>a</a:t>
            </a:r>
            <a:r>
              <a:rPr sz="3100" spc="-90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100" spc="130" dirty="0">
                <a:solidFill>
                  <a:srgbClr val="124EAE"/>
                </a:solidFill>
                <a:latin typeface="Gill Sans MT"/>
                <a:cs typeface="Gill Sans MT"/>
              </a:rPr>
              <a:t>chat,</a:t>
            </a:r>
            <a:r>
              <a:rPr sz="3100" spc="-95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100" spc="140" dirty="0">
                <a:solidFill>
                  <a:srgbClr val="124EAE"/>
                </a:solidFill>
                <a:latin typeface="Gill Sans MT"/>
                <a:cs typeface="Gill Sans MT"/>
              </a:rPr>
              <a:t>complete</a:t>
            </a:r>
            <a:r>
              <a:rPr sz="3100" spc="-95" dirty="0">
                <a:solidFill>
                  <a:srgbClr val="124EAE"/>
                </a:solidFill>
                <a:latin typeface="Gill Sans MT"/>
                <a:cs typeface="Gill Sans MT"/>
              </a:rPr>
              <a:t> </a:t>
            </a:r>
            <a:r>
              <a:rPr sz="3100" spc="90" dirty="0">
                <a:solidFill>
                  <a:srgbClr val="124EAE"/>
                </a:solidFill>
                <a:latin typeface="Gill Sans MT"/>
                <a:cs typeface="Gill Sans MT"/>
              </a:rPr>
              <a:t>registration</a:t>
            </a:r>
            <a:endParaRPr sz="3100">
              <a:latin typeface="Gill Sans MT"/>
              <a:cs typeface="Gill Sans MT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12961425" y="4375172"/>
            <a:ext cx="2047239" cy="1568450"/>
          </a:xfrm>
          <a:custGeom>
            <a:avLst/>
            <a:gdLst/>
            <a:ahLst/>
            <a:cxnLst/>
            <a:rect l="l" t="t" r="r" b="b"/>
            <a:pathLst>
              <a:path w="2047240" h="1568450">
                <a:moveTo>
                  <a:pt x="1447260" y="716"/>
                </a:moveTo>
                <a:lnTo>
                  <a:pt x="1530106" y="5076"/>
                </a:lnTo>
                <a:lnTo>
                  <a:pt x="1580063" y="17070"/>
                </a:lnTo>
                <a:lnTo>
                  <a:pt x="1626605" y="37132"/>
                </a:lnTo>
                <a:lnTo>
                  <a:pt x="1669295" y="66411"/>
                </a:lnTo>
                <a:lnTo>
                  <a:pt x="1707698" y="106059"/>
                </a:lnTo>
                <a:lnTo>
                  <a:pt x="1834590" y="262162"/>
                </a:lnTo>
                <a:lnTo>
                  <a:pt x="1865681" y="301628"/>
                </a:lnTo>
                <a:lnTo>
                  <a:pt x="1896051" y="341623"/>
                </a:lnTo>
                <a:lnTo>
                  <a:pt x="1925466" y="382326"/>
                </a:lnTo>
                <a:lnTo>
                  <a:pt x="1953690" y="423913"/>
                </a:lnTo>
                <a:lnTo>
                  <a:pt x="1980490" y="466561"/>
                </a:lnTo>
                <a:lnTo>
                  <a:pt x="2005631" y="510447"/>
                </a:lnTo>
                <a:lnTo>
                  <a:pt x="2047041" y="600359"/>
                </a:lnTo>
                <a:lnTo>
                  <a:pt x="1993784" y="594098"/>
                </a:lnTo>
                <a:lnTo>
                  <a:pt x="1946188" y="585906"/>
                </a:lnTo>
                <a:lnTo>
                  <a:pt x="1904758" y="568860"/>
                </a:lnTo>
                <a:lnTo>
                  <a:pt x="1869998" y="536042"/>
                </a:lnTo>
                <a:lnTo>
                  <a:pt x="1783306" y="418270"/>
                </a:lnTo>
                <a:lnTo>
                  <a:pt x="1772117" y="515343"/>
                </a:lnTo>
                <a:lnTo>
                  <a:pt x="1761060" y="592845"/>
                </a:lnTo>
                <a:lnTo>
                  <a:pt x="1752012" y="642585"/>
                </a:lnTo>
                <a:lnTo>
                  <a:pt x="1741447" y="691684"/>
                </a:lnTo>
                <a:lnTo>
                  <a:pt x="1729314" y="740097"/>
                </a:lnTo>
                <a:lnTo>
                  <a:pt x="1715558" y="787782"/>
                </a:lnTo>
                <a:lnTo>
                  <a:pt x="1700127" y="834694"/>
                </a:lnTo>
                <a:lnTo>
                  <a:pt x="1682966" y="880790"/>
                </a:lnTo>
                <a:lnTo>
                  <a:pt x="1664022" y="926027"/>
                </a:lnTo>
                <a:lnTo>
                  <a:pt x="1643243" y="970360"/>
                </a:lnTo>
                <a:lnTo>
                  <a:pt x="1620574" y="1013747"/>
                </a:lnTo>
                <a:lnTo>
                  <a:pt x="1595962" y="1056143"/>
                </a:lnTo>
                <a:lnTo>
                  <a:pt x="1569355" y="1097505"/>
                </a:lnTo>
                <a:lnTo>
                  <a:pt x="1540698" y="1137789"/>
                </a:lnTo>
                <a:lnTo>
                  <a:pt x="1509939" y="1176953"/>
                </a:lnTo>
                <a:lnTo>
                  <a:pt x="1477024" y="1214951"/>
                </a:lnTo>
                <a:lnTo>
                  <a:pt x="1441899" y="1251740"/>
                </a:lnTo>
                <a:lnTo>
                  <a:pt x="1406271" y="1286191"/>
                </a:lnTo>
                <a:lnTo>
                  <a:pt x="1369704" y="1319191"/>
                </a:lnTo>
                <a:lnTo>
                  <a:pt x="1332176" y="1350632"/>
                </a:lnTo>
                <a:lnTo>
                  <a:pt x="1293662" y="1380408"/>
                </a:lnTo>
                <a:lnTo>
                  <a:pt x="1254138" y="1408410"/>
                </a:lnTo>
                <a:lnTo>
                  <a:pt x="1213580" y="1434531"/>
                </a:lnTo>
                <a:lnTo>
                  <a:pt x="1171965" y="1458664"/>
                </a:lnTo>
                <a:lnTo>
                  <a:pt x="1129268" y="1480701"/>
                </a:lnTo>
                <a:lnTo>
                  <a:pt x="1085466" y="1500535"/>
                </a:lnTo>
                <a:lnTo>
                  <a:pt x="1040535" y="1518059"/>
                </a:lnTo>
                <a:lnTo>
                  <a:pt x="994450" y="1533164"/>
                </a:lnTo>
                <a:lnTo>
                  <a:pt x="947189" y="1545744"/>
                </a:lnTo>
                <a:lnTo>
                  <a:pt x="898726" y="1555690"/>
                </a:lnTo>
                <a:lnTo>
                  <a:pt x="849038" y="1562897"/>
                </a:lnTo>
                <a:lnTo>
                  <a:pt x="798102" y="1567255"/>
                </a:lnTo>
                <a:lnTo>
                  <a:pt x="744511" y="1568421"/>
                </a:lnTo>
                <a:lnTo>
                  <a:pt x="692017" y="1565998"/>
                </a:lnTo>
                <a:lnTo>
                  <a:pt x="640602" y="1560113"/>
                </a:lnTo>
                <a:lnTo>
                  <a:pt x="590246" y="1550891"/>
                </a:lnTo>
                <a:lnTo>
                  <a:pt x="540929" y="1538458"/>
                </a:lnTo>
                <a:lnTo>
                  <a:pt x="492632" y="1522942"/>
                </a:lnTo>
                <a:lnTo>
                  <a:pt x="445334" y="1504468"/>
                </a:lnTo>
                <a:lnTo>
                  <a:pt x="399017" y="1483163"/>
                </a:lnTo>
                <a:lnTo>
                  <a:pt x="353659" y="1459153"/>
                </a:lnTo>
                <a:lnTo>
                  <a:pt x="309243" y="1432563"/>
                </a:lnTo>
                <a:lnTo>
                  <a:pt x="265747" y="1403521"/>
                </a:lnTo>
                <a:lnTo>
                  <a:pt x="223153" y="1372152"/>
                </a:lnTo>
                <a:lnTo>
                  <a:pt x="183718" y="1339480"/>
                </a:lnTo>
                <a:lnTo>
                  <a:pt x="145968" y="1304577"/>
                </a:lnTo>
                <a:lnTo>
                  <a:pt x="109331" y="1268241"/>
                </a:lnTo>
                <a:lnTo>
                  <a:pt x="37103" y="1194467"/>
                </a:lnTo>
                <a:lnTo>
                  <a:pt x="0" y="1137428"/>
                </a:lnTo>
                <a:lnTo>
                  <a:pt x="12588" y="1124162"/>
                </a:lnTo>
                <a:lnTo>
                  <a:pt x="53909" y="1146855"/>
                </a:lnTo>
                <a:lnTo>
                  <a:pt x="94159" y="1171120"/>
                </a:lnTo>
                <a:lnTo>
                  <a:pt x="136993" y="1212481"/>
                </a:lnTo>
                <a:lnTo>
                  <a:pt x="175473" y="1249750"/>
                </a:lnTo>
                <a:lnTo>
                  <a:pt x="215091" y="1282749"/>
                </a:lnTo>
                <a:lnTo>
                  <a:pt x="255815" y="1311559"/>
                </a:lnTo>
                <a:lnTo>
                  <a:pt x="297614" y="1336264"/>
                </a:lnTo>
                <a:lnTo>
                  <a:pt x="340455" y="1356944"/>
                </a:lnTo>
                <a:lnTo>
                  <a:pt x="384309" y="1373684"/>
                </a:lnTo>
                <a:lnTo>
                  <a:pt x="429142" y="1386566"/>
                </a:lnTo>
                <a:lnTo>
                  <a:pt x="474924" y="1395672"/>
                </a:lnTo>
                <a:lnTo>
                  <a:pt x="521624" y="1401085"/>
                </a:lnTo>
                <a:lnTo>
                  <a:pt x="569209" y="1402887"/>
                </a:lnTo>
                <a:lnTo>
                  <a:pt x="617649" y="1401162"/>
                </a:lnTo>
                <a:lnTo>
                  <a:pt x="666911" y="1395991"/>
                </a:lnTo>
                <a:lnTo>
                  <a:pt x="716965" y="1387456"/>
                </a:lnTo>
                <a:lnTo>
                  <a:pt x="767779" y="1375642"/>
                </a:lnTo>
                <a:lnTo>
                  <a:pt x="816683" y="1361168"/>
                </a:lnTo>
                <a:lnTo>
                  <a:pt x="863909" y="1343894"/>
                </a:lnTo>
                <a:lnTo>
                  <a:pt x="909497" y="1323924"/>
                </a:lnTo>
                <a:lnTo>
                  <a:pt x="953486" y="1301360"/>
                </a:lnTo>
                <a:lnTo>
                  <a:pt x="995915" y="1276304"/>
                </a:lnTo>
                <a:lnTo>
                  <a:pt x="1036824" y="1248858"/>
                </a:lnTo>
                <a:lnTo>
                  <a:pt x="1076253" y="1219124"/>
                </a:lnTo>
                <a:lnTo>
                  <a:pt x="1114240" y="1187204"/>
                </a:lnTo>
                <a:lnTo>
                  <a:pt x="1150826" y="1153201"/>
                </a:lnTo>
                <a:lnTo>
                  <a:pt x="1186050" y="1117217"/>
                </a:lnTo>
                <a:lnTo>
                  <a:pt x="1219951" y="1079355"/>
                </a:lnTo>
                <a:lnTo>
                  <a:pt x="1251238" y="1041387"/>
                </a:lnTo>
                <a:lnTo>
                  <a:pt x="1280691" y="1002451"/>
                </a:lnTo>
                <a:lnTo>
                  <a:pt x="1308335" y="962563"/>
                </a:lnTo>
                <a:lnTo>
                  <a:pt x="1334193" y="921742"/>
                </a:lnTo>
                <a:lnTo>
                  <a:pt x="1358290" y="880004"/>
                </a:lnTo>
                <a:lnTo>
                  <a:pt x="1380650" y="837367"/>
                </a:lnTo>
                <a:lnTo>
                  <a:pt x="1401298" y="793847"/>
                </a:lnTo>
                <a:lnTo>
                  <a:pt x="1420256" y="749462"/>
                </a:lnTo>
                <a:lnTo>
                  <a:pt x="1437551" y="704229"/>
                </a:lnTo>
                <a:lnTo>
                  <a:pt x="1453205" y="658166"/>
                </a:lnTo>
                <a:lnTo>
                  <a:pt x="1467243" y="611288"/>
                </a:lnTo>
                <a:lnTo>
                  <a:pt x="1481209" y="557162"/>
                </a:lnTo>
                <a:lnTo>
                  <a:pt x="1484629" y="533729"/>
                </a:lnTo>
                <a:lnTo>
                  <a:pt x="1482422" y="529587"/>
                </a:lnTo>
                <a:lnTo>
                  <a:pt x="1479597" y="519029"/>
                </a:lnTo>
                <a:lnTo>
                  <a:pt x="1447467" y="559582"/>
                </a:lnTo>
                <a:lnTo>
                  <a:pt x="1365578" y="649474"/>
                </a:lnTo>
                <a:lnTo>
                  <a:pt x="1329170" y="687687"/>
                </a:lnTo>
                <a:lnTo>
                  <a:pt x="1291384" y="724433"/>
                </a:lnTo>
                <a:lnTo>
                  <a:pt x="1255076" y="748102"/>
                </a:lnTo>
                <a:lnTo>
                  <a:pt x="1214735" y="757908"/>
                </a:lnTo>
                <a:lnTo>
                  <a:pt x="1173043" y="754631"/>
                </a:lnTo>
                <a:lnTo>
                  <a:pt x="1132686" y="739047"/>
                </a:lnTo>
                <a:lnTo>
                  <a:pt x="1096347" y="711936"/>
                </a:lnTo>
                <a:lnTo>
                  <a:pt x="1084270" y="703486"/>
                </a:lnTo>
                <a:lnTo>
                  <a:pt x="1069667" y="697356"/>
                </a:lnTo>
                <a:lnTo>
                  <a:pt x="1053646" y="692082"/>
                </a:lnTo>
                <a:lnTo>
                  <a:pt x="1037313" y="686203"/>
                </a:lnTo>
                <a:lnTo>
                  <a:pt x="1034981" y="671409"/>
                </a:lnTo>
                <a:lnTo>
                  <a:pt x="1040645" y="659587"/>
                </a:lnTo>
                <a:lnTo>
                  <a:pt x="1050593" y="649454"/>
                </a:lnTo>
                <a:lnTo>
                  <a:pt x="1061113" y="639725"/>
                </a:lnTo>
                <a:lnTo>
                  <a:pt x="1095026" y="602992"/>
                </a:lnTo>
                <a:lnTo>
                  <a:pt x="1127358" y="565153"/>
                </a:lnTo>
                <a:lnTo>
                  <a:pt x="1158197" y="526278"/>
                </a:lnTo>
                <a:lnTo>
                  <a:pt x="1187636" y="486439"/>
                </a:lnTo>
                <a:lnTo>
                  <a:pt x="1215763" y="445707"/>
                </a:lnTo>
                <a:lnTo>
                  <a:pt x="1242668" y="404153"/>
                </a:lnTo>
                <a:lnTo>
                  <a:pt x="1268443" y="361850"/>
                </a:lnTo>
                <a:lnTo>
                  <a:pt x="1293178" y="318867"/>
                </a:lnTo>
                <a:lnTo>
                  <a:pt x="1316962" y="275277"/>
                </a:lnTo>
                <a:lnTo>
                  <a:pt x="1339885" y="231152"/>
                </a:lnTo>
                <a:lnTo>
                  <a:pt x="1359688" y="187816"/>
                </a:lnTo>
                <a:lnTo>
                  <a:pt x="1376786" y="143072"/>
                </a:lnTo>
                <a:lnTo>
                  <a:pt x="1407867" y="52196"/>
                </a:lnTo>
                <a:lnTo>
                  <a:pt x="1418523" y="23806"/>
                </a:lnTo>
                <a:lnTo>
                  <a:pt x="1429683" y="7649"/>
                </a:lnTo>
                <a:lnTo>
                  <a:pt x="1447260" y="716"/>
                </a:lnTo>
                <a:close/>
              </a:path>
            </a:pathLst>
          </a:custGeom>
          <a:solidFill>
            <a:srgbClr val="5DBE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235708" y="4990760"/>
            <a:ext cx="3069590" cy="2921000"/>
          </a:xfrm>
          <a:custGeom>
            <a:avLst/>
            <a:gdLst/>
            <a:ahLst/>
            <a:cxnLst/>
            <a:rect l="l" t="t" r="r" b="b"/>
            <a:pathLst>
              <a:path w="3069590" h="2921000">
                <a:moveTo>
                  <a:pt x="1239013" y="2886592"/>
                </a:moveTo>
                <a:lnTo>
                  <a:pt x="1190964" y="2901230"/>
                </a:lnTo>
                <a:lnTo>
                  <a:pt x="1141937" y="2911362"/>
                </a:lnTo>
                <a:lnTo>
                  <a:pt x="1093413" y="2917921"/>
                </a:lnTo>
                <a:lnTo>
                  <a:pt x="1045425" y="2920553"/>
                </a:lnTo>
                <a:lnTo>
                  <a:pt x="998005" y="2918909"/>
                </a:lnTo>
                <a:lnTo>
                  <a:pt x="951186" y="2912636"/>
                </a:lnTo>
                <a:lnTo>
                  <a:pt x="905000" y="2901383"/>
                </a:lnTo>
                <a:lnTo>
                  <a:pt x="859480" y="2884799"/>
                </a:lnTo>
                <a:lnTo>
                  <a:pt x="814657" y="2862531"/>
                </a:lnTo>
                <a:lnTo>
                  <a:pt x="770564" y="2834228"/>
                </a:lnTo>
                <a:lnTo>
                  <a:pt x="527545" y="2662896"/>
                </a:lnTo>
                <a:lnTo>
                  <a:pt x="447240" y="2604962"/>
                </a:lnTo>
                <a:lnTo>
                  <a:pt x="407493" y="2575482"/>
                </a:lnTo>
                <a:lnTo>
                  <a:pt x="368098" y="2545554"/>
                </a:lnTo>
                <a:lnTo>
                  <a:pt x="329116" y="2515099"/>
                </a:lnTo>
                <a:lnTo>
                  <a:pt x="290608" y="2484037"/>
                </a:lnTo>
                <a:lnTo>
                  <a:pt x="252635" y="2452288"/>
                </a:lnTo>
                <a:lnTo>
                  <a:pt x="215257" y="2419773"/>
                </a:lnTo>
                <a:lnTo>
                  <a:pt x="178536" y="2386413"/>
                </a:lnTo>
                <a:lnTo>
                  <a:pt x="142533" y="2352127"/>
                </a:lnTo>
                <a:lnTo>
                  <a:pt x="107309" y="2316836"/>
                </a:lnTo>
                <a:lnTo>
                  <a:pt x="0" y="2190604"/>
                </a:lnTo>
                <a:lnTo>
                  <a:pt x="100911" y="2174895"/>
                </a:lnTo>
                <a:lnTo>
                  <a:pt x="147255" y="2169550"/>
                </a:lnTo>
                <a:lnTo>
                  <a:pt x="191425" y="2168709"/>
                </a:lnTo>
                <a:lnTo>
                  <a:pt x="233850" y="2174496"/>
                </a:lnTo>
                <a:lnTo>
                  <a:pt x="274957" y="2189033"/>
                </a:lnTo>
                <a:lnTo>
                  <a:pt x="315172" y="2214446"/>
                </a:lnTo>
                <a:lnTo>
                  <a:pt x="508212" y="2365163"/>
                </a:lnTo>
                <a:lnTo>
                  <a:pt x="482754" y="2203681"/>
                </a:lnTo>
                <a:lnTo>
                  <a:pt x="476180" y="2158339"/>
                </a:lnTo>
                <a:lnTo>
                  <a:pt x="469755" y="2108206"/>
                </a:lnTo>
                <a:lnTo>
                  <a:pt x="464239" y="2058173"/>
                </a:lnTo>
                <a:lnTo>
                  <a:pt x="459654" y="2008250"/>
                </a:lnTo>
                <a:lnTo>
                  <a:pt x="456024" y="1958446"/>
                </a:lnTo>
                <a:lnTo>
                  <a:pt x="453369" y="1908771"/>
                </a:lnTo>
                <a:lnTo>
                  <a:pt x="451711" y="1859236"/>
                </a:lnTo>
                <a:lnTo>
                  <a:pt x="451074" y="1809848"/>
                </a:lnTo>
                <a:lnTo>
                  <a:pt x="451478" y="1760619"/>
                </a:lnTo>
                <a:lnTo>
                  <a:pt x="452946" y="1711557"/>
                </a:lnTo>
                <a:lnTo>
                  <a:pt x="455500" y="1662672"/>
                </a:lnTo>
                <a:lnTo>
                  <a:pt x="459162" y="1613974"/>
                </a:lnTo>
                <a:lnTo>
                  <a:pt x="463954" y="1565473"/>
                </a:lnTo>
                <a:lnTo>
                  <a:pt x="469897" y="1517178"/>
                </a:lnTo>
                <a:lnTo>
                  <a:pt x="477015" y="1469098"/>
                </a:lnTo>
                <a:lnTo>
                  <a:pt x="485328" y="1421244"/>
                </a:lnTo>
                <a:lnTo>
                  <a:pt x="494860" y="1373625"/>
                </a:lnTo>
                <a:lnTo>
                  <a:pt x="505631" y="1326250"/>
                </a:lnTo>
                <a:lnTo>
                  <a:pt x="517665" y="1279130"/>
                </a:lnTo>
                <a:lnTo>
                  <a:pt x="530982" y="1232273"/>
                </a:lnTo>
                <a:lnTo>
                  <a:pt x="545606" y="1185690"/>
                </a:lnTo>
                <a:lnTo>
                  <a:pt x="561558" y="1139390"/>
                </a:lnTo>
                <a:lnTo>
                  <a:pt x="578860" y="1093383"/>
                </a:lnTo>
                <a:lnTo>
                  <a:pt x="597534" y="1047678"/>
                </a:lnTo>
                <a:lnTo>
                  <a:pt x="617602" y="1002285"/>
                </a:lnTo>
                <a:lnTo>
                  <a:pt x="639087" y="957213"/>
                </a:lnTo>
                <a:lnTo>
                  <a:pt x="662009" y="912473"/>
                </a:lnTo>
                <a:lnTo>
                  <a:pt x="686392" y="868073"/>
                </a:lnTo>
                <a:lnTo>
                  <a:pt x="711434" y="824904"/>
                </a:lnTo>
                <a:lnTo>
                  <a:pt x="737244" y="782401"/>
                </a:lnTo>
                <a:lnTo>
                  <a:pt x="763841" y="740600"/>
                </a:lnTo>
                <a:lnTo>
                  <a:pt x="791243" y="699535"/>
                </a:lnTo>
                <a:lnTo>
                  <a:pt x="819469" y="659241"/>
                </a:lnTo>
                <a:lnTo>
                  <a:pt x="848539" y="619754"/>
                </a:lnTo>
                <a:lnTo>
                  <a:pt x="878470" y="581108"/>
                </a:lnTo>
                <a:lnTo>
                  <a:pt x="909282" y="543339"/>
                </a:lnTo>
                <a:lnTo>
                  <a:pt x="940993" y="506482"/>
                </a:lnTo>
                <a:lnTo>
                  <a:pt x="973622" y="470572"/>
                </a:lnTo>
                <a:lnTo>
                  <a:pt x="1007188" y="435643"/>
                </a:lnTo>
                <a:lnTo>
                  <a:pt x="1041710" y="401732"/>
                </a:lnTo>
                <a:lnTo>
                  <a:pt x="1077206" y="368872"/>
                </a:lnTo>
                <a:lnTo>
                  <a:pt x="1113695" y="337100"/>
                </a:lnTo>
                <a:lnTo>
                  <a:pt x="1151196" y="306450"/>
                </a:lnTo>
                <a:lnTo>
                  <a:pt x="1189728" y="276957"/>
                </a:lnTo>
                <a:lnTo>
                  <a:pt x="1229309" y="248656"/>
                </a:lnTo>
                <a:lnTo>
                  <a:pt x="1269958" y="221583"/>
                </a:lnTo>
                <a:lnTo>
                  <a:pt x="1311695" y="195773"/>
                </a:lnTo>
                <a:lnTo>
                  <a:pt x="1354537" y="171260"/>
                </a:lnTo>
                <a:lnTo>
                  <a:pt x="1398504" y="148080"/>
                </a:lnTo>
                <a:lnTo>
                  <a:pt x="1443613" y="126267"/>
                </a:lnTo>
                <a:lnTo>
                  <a:pt x="1489885" y="105858"/>
                </a:lnTo>
                <a:lnTo>
                  <a:pt x="1537338" y="86886"/>
                </a:lnTo>
                <a:lnTo>
                  <a:pt x="1585991" y="69388"/>
                </a:lnTo>
                <a:lnTo>
                  <a:pt x="1635236" y="53728"/>
                </a:lnTo>
                <a:lnTo>
                  <a:pt x="1684430" y="40148"/>
                </a:lnTo>
                <a:lnTo>
                  <a:pt x="1733569" y="28608"/>
                </a:lnTo>
                <a:lnTo>
                  <a:pt x="1782649" y="19069"/>
                </a:lnTo>
                <a:lnTo>
                  <a:pt x="1831663" y="11492"/>
                </a:lnTo>
                <a:lnTo>
                  <a:pt x="1880609" y="5836"/>
                </a:lnTo>
                <a:lnTo>
                  <a:pt x="1929480" y="2061"/>
                </a:lnTo>
                <a:lnTo>
                  <a:pt x="1978274" y="129"/>
                </a:lnTo>
                <a:lnTo>
                  <a:pt x="2026984" y="0"/>
                </a:lnTo>
                <a:lnTo>
                  <a:pt x="2075606" y="1633"/>
                </a:lnTo>
                <a:lnTo>
                  <a:pt x="2124136" y="4990"/>
                </a:lnTo>
                <a:lnTo>
                  <a:pt x="2172570" y="10030"/>
                </a:lnTo>
                <a:lnTo>
                  <a:pt x="2220901" y="16715"/>
                </a:lnTo>
                <a:lnTo>
                  <a:pt x="2269127" y="25005"/>
                </a:lnTo>
                <a:lnTo>
                  <a:pt x="2317241" y="34859"/>
                </a:lnTo>
                <a:lnTo>
                  <a:pt x="2365241" y="46238"/>
                </a:lnTo>
                <a:lnTo>
                  <a:pt x="2413120" y="59103"/>
                </a:lnTo>
                <a:lnTo>
                  <a:pt x="2460874" y="73415"/>
                </a:lnTo>
                <a:lnTo>
                  <a:pt x="2508499" y="89132"/>
                </a:lnTo>
                <a:lnTo>
                  <a:pt x="2555990" y="106217"/>
                </a:lnTo>
                <a:lnTo>
                  <a:pt x="2603343" y="124628"/>
                </a:lnTo>
                <a:lnTo>
                  <a:pt x="2647164" y="143375"/>
                </a:lnTo>
                <a:lnTo>
                  <a:pt x="2690374" y="163678"/>
                </a:lnTo>
                <a:lnTo>
                  <a:pt x="2733072" y="185272"/>
                </a:lnTo>
                <a:lnTo>
                  <a:pt x="2775355" y="207891"/>
                </a:lnTo>
                <a:lnTo>
                  <a:pt x="2859063" y="255149"/>
                </a:lnTo>
                <a:lnTo>
                  <a:pt x="2983947" y="327110"/>
                </a:lnTo>
                <a:lnTo>
                  <a:pt x="3028306" y="361963"/>
                </a:lnTo>
                <a:lnTo>
                  <a:pt x="3069542" y="402307"/>
                </a:lnTo>
                <a:lnTo>
                  <a:pt x="3055135" y="429360"/>
                </a:lnTo>
                <a:lnTo>
                  <a:pt x="2978129" y="411417"/>
                </a:lnTo>
                <a:lnTo>
                  <a:pt x="2939861" y="401754"/>
                </a:lnTo>
                <a:lnTo>
                  <a:pt x="2902149" y="390456"/>
                </a:lnTo>
                <a:lnTo>
                  <a:pt x="2857347" y="369196"/>
                </a:lnTo>
                <a:lnTo>
                  <a:pt x="2814321" y="343109"/>
                </a:lnTo>
                <a:lnTo>
                  <a:pt x="2768257" y="317284"/>
                </a:lnTo>
                <a:lnTo>
                  <a:pt x="2722217" y="293997"/>
                </a:lnTo>
                <a:lnTo>
                  <a:pt x="2676203" y="273218"/>
                </a:lnTo>
                <a:lnTo>
                  <a:pt x="2630220" y="254918"/>
                </a:lnTo>
                <a:lnTo>
                  <a:pt x="2584268" y="239067"/>
                </a:lnTo>
                <a:lnTo>
                  <a:pt x="2538352" y="225638"/>
                </a:lnTo>
                <a:lnTo>
                  <a:pt x="2492474" y="214600"/>
                </a:lnTo>
                <a:lnTo>
                  <a:pt x="2446636" y="205924"/>
                </a:lnTo>
                <a:lnTo>
                  <a:pt x="2400842" y="199580"/>
                </a:lnTo>
                <a:lnTo>
                  <a:pt x="2355094" y="195541"/>
                </a:lnTo>
                <a:lnTo>
                  <a:pt x="2309394" y="193776"/>
                </a:lnTo>
                <a:lnTo>
                  <a:pt x="2263747" y="194257"/>
                </a:lnTo>
                <a:lnTo>
                  <a:pt x="2218153" y="196953"/>
                </a:lnTo>
                <a:lnTo>
                  <a:pt x="2172617" y="201836"/>
                </a:lnTo>
                <a:lnTo>
                  <a:pt x="2127141" y="208877"/>
                </a:lnTo>
                <a:lnTo>
                  <a:pt x="2081727" y="218046"/>
                </a:lnTo>
                <a:lnTo>
                  <a:pt x="2036378" y="229315"/>
                </a:lnTo>
                <a:lnTo>
                  <a:pt x="1991098" y="242653"/>
                </a:lnTo>
                <a:lnTo>
                  <a:pt x="1945889" y="258032"/>
                </a:lnTo>
                <a:lnTo>
                  <a:pt x="1900753" y="275422"/>
                </a:lnTo>
                <a:lnTo>
                  <a:pt x="1855693" y="294795"/>
                </a:lnTo>
                <a:lnTo>
                  <a:pt x="1810713" y="316121"/>
                </a:lnTo>
                <a:lnTo>
                  <a:pt x="1765814" y="339370"/>
                </a:lnTo>
                <a:lnTo>
                  <a:pt x="1721000" y="364514"/>
                </a:lnTo>
                <a:lnTo>
                  <a:pt x="1676159" y="391787"/>
                </a:lnTo>
                <a:lnTo>
                  <a:pt x="1632816" y="420483"/>
                </a:lnTo>
                <a:lnTo>
                  <a:pt x="1590947" y="450570"/>
                </a:lnTo>
                <a:lnTo>
                  <a:pt x="1550526" y="482012"/>
                </a:lnTo>
                <a:lnTo>
                  <a:pt x="1511528" y="514777"/>
                </a:lnTo>
                <a:lnTo>
                  <a:pt x="1473928" y="548831"/>
                </a:lnTo>
                <a:lnTo>
                  <a:pt x="1437701" y="584141"/>
                </a:lnTo>
                <a:lnTo>
                  <a:pt x="1402823" y="620673"/>
                </a:lnTo>
                <a:lnTo>
                  <a:pt x="1369267" y="658394"/>
                </a:lnTo>
                <a:lnTo>
                  <a:pt x="1337010" y="697270"/>
                </a:lnTo>
                <a:lnTo>
                  <a:pt x="1306025" y="737267"/>
                </a:lnTo>
                <a:lnTo>
                  <a:pt x="1276288" y="778352"/>
                </a:lnTo>
                <a:lnTo>
                  <a:pt x="1247775" y="820491"/>
                </a:lnTo>
                <a:lnTo>
                  <a:pt x="1220459" y="863652"/>
                </a:lnTo>
                <a:lnTo>
                  <a:pt x="1194316" y="907800"/>
                </a:lnTo>
                <a:lnTo>
                  <a:pt x="1169321" y="952902"/>
                </a:lnTo>
                <a:lnTo>
                  <a:pt x="1145448" y="998924"/>
                </a:lnTo>
                <a:lnTo>
                  <a:pt x="1122673" y="1045832"/>
                </a:lnTo>
                <a:lnTo>
                  <a:pt x="1101078" y="1093299"/>
                </a:lnTo>
                <a:lnTo>
                  <a:pt x="1080845" y="1141060"/>
                </a:lnTo>
                <a:lnTo>
                  <a:pt x="1061964" y="1189112"/>
                </a:lnTo>
                <a:lnTo>
                  <a:pt x="1044422" y="1237451"/>
                </a:lnTo>
                <a:lnTo>
                  <a:pt x="1028208" y="1286073"/>
                </a:lnTo>
                <a:lnTo>
                  <a:pt x="1013310" y="1334972"/>
                </a:lnTo>
                <a:lnTo>
                  <a:pt x="999716" y="1384146"/>
                </a:lnTo>
                <a:lnTo>
                  <a:pt x="987414" y="1433590"/>
                </a:lnTo>
                <a:lnTo>
                  <a:pt x="976393" y="1483299"/>
                </a:lnTo>
                <a:lnTo>
                  <a:pt x="966641" y="1533269"/>
                </a:lnTo>
                <a:lnTo>
                  <a:pt x="958146" y="1583497"/>
                </a:lnTo>
                <a:lnTo>
                  <a:pt x="950895" y="1633977"/>
                </a:lnTo>
                <a:lnTo>
                  <a:pt x="944878" y="1684706"/>
                </a:lnTo>
                <a:lnTo>
                  <a:pt x="940083" y="1735680"/>
                </a:lnTo>
                <a:lnTo>
                  <a:pt x="936497" y="1786893"/>
                </a:lnTo>
                <a:lnTo>
                  <a:pt x="934109" y="1838343"/>
                </a:lnTo>
                <a:lnTo>
                  <a:pt x="932907" y="1890024"/>
                </a:lnTo>
                <a:lnTo>
                  <a:pt x="932880" y="1941933"/>
                </a:lnTo>
                <a:lnTo>
                  <a:pt x="934453" y="2005150"/>
                </a:lnTo>
                <a:lnTo>
                  <a:pt x="936404" y="2027193"/>
                </a:lnTo>
                <a:lnTo>
                  <a:pt x="937951" y="2038083"/>
                </a:lnTo>
                <a:lnTo>
                  <a:pt x="939802" y="2042900"/>
                </a:lnTo>
                <a:lnTo>
                  <a:pt x="954167" y="2065876"/>
                </a:lnTo>
                <a:lnTo>
                  <a:pt x="987934" y="1986039"/>
                </a:lnTo>
                <a:lnTo>
                  <a:pt x="999499" y="1961971"/>
                </a:lnTo>
                <a:lnTo>
                  <a:pt x="1091748" y="1781847"/>
                </a:lnTo>
                <a:lnTo>
                  <a:pt x="1115665" y="1737320"/>
                </a:lnTo>
                <a:lnTo>
                  <a:pt x="1140457" y="1693320"/>
                </a:lnTo>
                <a:lnTo>
                  <a:pt x="1166392" y="1650010"/>
                </a:lnTo>
                <a:lnTo>
                  <a:pt x="1194708" y="1613535"/>
                </a:lnTo>
                <a:lnTo>
                  <a:pt x="1228689" y="1585081"/>
                </a:lnTo>
                <a:lnTo>
                  <a:pt x="1267189" y="1564640"/>
                </a:lnTo>
                <a:lnTo>
                  <a:pt x="1309065" y="1552199"/>
                </a:lnTo>
                <a:lnTo>
                  <a:pt x="1353170" y="1547748"/>
                </a:lnTo>
                <a:lnTo>
                  <a:pt x="1398360" y="1551277"/>
                </a:lnTo>
                <a:lnTo>
                  <a:pt x="1443491" y="1562775"/>
                </a:lnTo>
                <a:lnTo>
                  <a:pt x="1487416" y="1582231"/>
                </a:lnTo>
                <a:lnTo>
                  <a:pt x="1510738" y="1590405"/>
                </a:lnTo>
                <a:lnTo>
                  <a:pt x="1537104" y="1593701"/>
                </a:lnTo>
                <a:lnTo>
                  <a:pt x="1565380" y="1594977"/>
                </a:lnTo>
                <a:lnTo>
                  <a:pt x="1594431" y="1597090"/>
                </a:lnTo>
                <a:lnTo>
                  <a:pt x="1604840" y="1619880"/>
                </a:lnTo>
                <a:lnTo>
                  <a:pt x="1600984" y="1641484"/>
                </a:lnTo>
                <a:lnTo>
                  <a:pt x="1589443" y="1662299"/>
                </a:lnTo>
                <a:lnTo>
                  <a:pt x="1576795" y="1682720"/>
                </a:lnTo>
                <a:lnTo>
                  <a:pt x="1552450" y="1729144"/>
                </a:lnTo>
                <a:lnTo>
                  <a:pt x="1529324" y="1775996"/>
                </a:lnTo>
                <a:lnTo>
                  <a:pt x="1507373" y="1823260"/>
                </a:lnTo>
                <a:lnTo>
                  <a:pt x="1486556" y="1870916"/>
                </a:lnTo>
                <a:lnTo>
                  <a:pt x="1466827" y="1918947"/>
                </a:lnTo>
                <a:lnTo>
                  <a:pt x="1448144" y="1967335"/>
                </a:lnTo>
                <a:lnTo>
                  <a:pt x="1430464" y="2016061"/>
                </a:lnTo>
                <a:lnTo>
                  <a:pt x="1413742" y="2065107"/>
                </a:lnTo>
                <a:lnTo>
                  <a:pt x="1397936" y="2114455"/>
                </a:lnTo>
                <a:lnTo>
                  <a:pt x="1383001" y="2164087"/>
                </a:lnTo>
                <a:lnTo>
                  <a:pt x="1368895" y="2213985"/>
                </a:lnTo>
                <a:lnTo>
                  <a:pt x="1355574" y="2264131"/>
                </a:lnTo>
                <a:lnTo>
                  <a:pt x="1342995" y="2314507"/>
                </a:lnTo>
                <a:lnTo>
                  <a:pt x="1331114" y="2365093"/>
                </a:lnTo>
                <a:lnTo>
                  <a:pt x="1319887" y="2415873"/>
                </a:lnTo>
                <a:lnTo>
                  <a:pt x="1309272" y="2466829"/>
                </a:lnTo>
                <a:lnTo>
                  <a:pt x="1300212" y="2519193"/>
                </a:lnTo>
                <a:lnTo>
                  <a:pt x="1293723" y="2572110"/>
                </a:lnTo>
                <a:lnTo>
                  <a:pt x="1289113" y="2625408"/>
                </a:lnTo>
                <a:lnTo>
                  <a:pt x="1279622" y="2785872"/>
                </a:lnTo>
                <a:lnTo>
                  <a:pt x="1275126" y="2836427"/>
                </a:lnTo>
                <a:lnTo>
                  <a:pt x="1264328" y="2867496"/>
                </a:lnTo>
                <a:lnTo>
                  <a:pt x="1239013" y="2886592"/>
                </a:lnTo>
                <a:close/>
              </a:path>
            </a:pathLst>
          </a:custGeom>
          <a:solidFill>
            <a:srgbClr val="5DBE49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61083" y="3667700"/>
            <a:ext cx="14126915" cy="661929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90115">
              <a:lnSpc>
                <a:spcPct val="100000"/>
              </a:lnSpc>
              <a:spcBef>
                <a:spcPts val="100"/>
              </a:spcBef>
            </a:pPr>
            <a:r>
              <a:rPr b="1" spc="17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How</a:t>
            </a:r>
            <a:r>
              <a:rPr b="1" spc="-409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b="1" spc="2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do</a:t>
            </a:r>
            <a:r>
              <a:rPr b="1" spc="-40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b="1" spc="16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we</a:t>
            </a:r>
            <a:r>
              <a:rPr b="1" spc="-409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</a:t>
            </a:r>
            <a:r>
              <a:rPr b="1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support?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909152" y="2565572"/>
            <a:ext cx="12301220" cy="6400800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L="3729990">
              <a:lnSpc>
                <a:spcPct val="100000"/>
              </a:lnSpc>
              <a:spcBef>
                <a:spcPts val="630"/>
              </a:spcBef>
            </a:pPr>
            <a:r>
              <a:rPr sz="3250" b="1" spc="70" dirty="0">
                <a:solidFill>
                  <a:srgbClr val="124EAE"/>
                </a:solidFill>
                <a:latin typeface="Tahoma"/>
                <a:cs typeface="Tahoma"/>
              </a:rPr>
              <a:t>PERSONAL</a:t>
            </a:r>
            <a:r>
              <a:rPr sz="3250" b="1" spc="-19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50" b="1" spc="-10" dirty="0">
                <a:solidFill>
                  <a:srgbClr val="124EAE"/>
                </a:solidFill>
                <a:latin typeface="Tahoma"/>
                <a:cs typeface="Tahoma"/>
              </a:rPr>
              <a:t>SITUATION</a:t>
            </a:r>
            <a:endParaRPr sz="3250">
              <a:latin typeface="Tahoma"/>
              <a:cs typeface="Tahoma"/>
            </a:endParaRPr>
          </a:p>
          <a:p>
            <a:pPr marL="99695" algn="ctr">
              <a:lnSpc>
                <a:spcPct val="100000"/>
              </a:lnSpc>
              <a:spcBef>
                <a:spcPts val="500"/>
              </a:spcBef>
            </a:pPr>
            <a:r>
              <a:rPr sz="3050" spc="150" dirty="0">
                <a:solidFill>
                  <a:srgbClr val="124EAE"/>
                </a:solidFill>
                <a:latin typeface="Tahoma"/>
                <a:cs typeface="Tahoma"/>
              </a:rPr>
              <a:t>Finances,</a:t>
            </a:r>
            <a:r>
              <a:rPr sz="3050" spc="-170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050" spc="135" dirty="0">
                <a:solidFill>
                  <a:srgbClr val="124EAE"/>
                </a:solidFill>
                <a:latin typeface="Tahoma"/>
                <a:cs typeface="Tahoma"/>
              </a:rPr>
              <a:t>benefits,</a:t>
            </a:r>
            <a:r>
              <a:rPr sz="3050" spc="-16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050" spc="165" dirty="0">
                <a:solidFill>
                  <a:srgbClr val="124EAE"/>
                </a:solidFill>
                <a:latin typeface="Tahoma"/>
                <a:cs typeface="Tahoma"/>
              </a:rPr>
              <a:t>housing,</a:t>
            </a:r>
            <a:r>
              <a:rPr sz="3050" spc="-16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050" dirty="0">
                <a:solidFill>
                  <a:srgbClr val="124EAE"/>
                </a:solidFill>
                <a:latin typeface="Tahoma"/>
                <a:cs typeface="Tahoma"/>
              </a:rPr>
              <a:t>&amp;</a:t>
            </a:r>
            <a:r>
              <a:rPr sz="3050" spc="-16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050" spc="185" dirty="0">
                <a:solidFill>
                  <a:srgbClr val="124EAE"/>
                </a:solidFill>
                <a:latin typeface="Tahoma"/>
                <a:cs typeface="Tahoma"/>
              </a:rPr>
              <a:t>relationships</a:t>
            </a:r>
            <a:endParaRPr sz="3050">
              <a:latin typeface="Tahoma"/>
              <a:cs typeface="Tahoma"/>
            </a:endParaRPr>
          </a:p>
          <a:p>
            <a:pPr marL="3673475">
              <a:lnSpc>
                <a:spcPct val="100000"/>
              </a:lnSpc>
              <a:spcBef>
                <a:spcPts val="2880"/>
              </a:spcBef>
            </a:pPr>
            <a:r>
              <a:rPr sz="3250" b="1" spc="70" dirty="0">
                <a:solidFill>
                  <a:srgbClr val="124EAE"/>
                </a:solidFill>
                <a:latin typeface="Tahoma"/>
                <a:cs typeface="Tahoma"/>
              </a:rPr>
              <a:t>HEALTH</a:t>
            </a:r>
            <a:r>
              <a:rPr sz="3250" b="1" spc="-18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50" b="1" spc="-335" dirty="0">
                <a:solidFill>
                  <a:srgbClr val="124EAE"/>
                </a:solidFill>
                <a:latin typeface="Tahoma"/>
                <a:cs typeface="Tahoma"/>
              </a:rPr>
              <a:t>&amp;</a:t>
            </a:r>
            <a:r>
              <a:rPr sz="3250" b="1" spc="-18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50" b="1" spc="-10" dirty="0">
                <a:solidFill>
                  <a:srgbClr val="124EAE"/>
                </a:solidFill>
                <a:latin typeface="Tahoma"/>
                <a:cs typeface="Tahoma"/>
              </a:rPr>
              <a:t>WELLBEING</a:t>
            </a:r>
            <a:endParaRPr sz="3250">
              <a:latin typeface="Tahoma"/>
              <a:cs typeface="Tahoma"/>
            </a:endParaRPr>
          </a:p>
          <a:p>
            <a:pPr marR="125730" algn="ctr">
              <a:lnSpc>
                <a:spcPct val="100000"/>
              </a:lnSpc>
              <a:spcBef>
                <a:spcPts val="500"/>
              </a:spcBef>
              <a:tabLst>
                <a:tab pos="4964430" algn="l"/>
              </a:tabLst>
            </a:pPr>
            <a:r>
              <a:rPr sz="3050" spc="204" dirty="0">
                <a:solidFill>
                  <a:srgbClr val="124EAE"/>
                </a:solidFill>
                <a:latin typeface="Tahoma"/>
                <a:cs typeface="Tahoma"/>
              </a:rPr>
              <a:t>Physical</a:t>
            </a:r>
            <a:r>
              <a:rPr sz="3050" spc="-170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050" dirty="0">
                <a:solidFill>
                  <a:srgbClr val="124EAE"/>
                </a:solidFill>
                <a:latin typeface="Tahoma"/>
                <a:cs typeface="Tahoma"/>
              </a:rPr>
              <a:t>&amp;</a:t>
            </a:r>
            <a:r>
              <a:rPr sz="3050" spc="-170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050" spc="275" dirty="0">
                <a:solidFill>
                  <a:srgbClr val="124EAE"/>
                </a:solidFill>
                <a:latin typeface="Tahoma"/>
                <a:cs typeface="Tahoma"/>
              </a:rPr>
              <a:t>mental</a:t>
            </a:r>
            <a:r>
              <a:rPr sz="3050" spc="-16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050" spc="220" dirty="0">
                <a:solidFill>
                  <a:srgbClr val="124EAE"/>
                </a:solidFill>
                <a:latin typeface="Tahoma"/>
                <a:cs typeface="Tahoma"/>
              </a:rPr>
              <a:t>health</a:t>
            </a:r>
            <a:r>
              <a:rPr sz="3050" dirty="0">
                <a:solidFill>
                  <a:srgbClr val="124EAE"/>
                </a:solidFill>
                <a:latin typeface="Tahoma"/>
                <a:cs typeface="Tahoma"/>
              </a:rPr>
              <a:t>	</a:t>
            </a:r>
            <a:r>
              <a:rPr sz="3050" spc="145" dirty="0">
                <a:solidFill>
                  <a:srgbClr val="124EAE"/>
                </a:solidFill>
                <a:latin typeface="Tahoma"/>
                <a:cs typeface="Tahoma"/>
              </a:rPr>
              <a:t>recovery</a:t>
            </a:r>
            <a:endParaRPr sz="3050">
              <a:latin typeface="Tahoma"/>
              <a:cs typeface="Tahoma"/>
            </a:endParaRPr>
          </a:p>
          <a:p>
            <a:pPr marL="62230" algn="ctr">
              <a:lnSpc>
                <a:spcPct val="100000"/>
              </a:lnSpc>
              <a:spcBef>
                <a:spcPts val="1725"/>
              </a:spcBef>
            </a:pPr>
            <a:r>
              <a:rPr sz="3250" b="1" spc="85" dirty="0">
                <a:solidFill>
                  <a:srgbClr val="124EAE"/>
                </a:solidFill>
                <a:latin typeface="Tahoma"/>
                <a:cs typeface="Tahoma"/>
              </a:rPr>
              <a:t>RELEVANT</a:t>
            </a:r>
            <a:r>
              <a:rPr sz="3250" b="1" spc="-170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50" b="1" spc="-90" dirty="0">
                <a:solidFill>
                  <a:srgbClr val="124EAE"/>
                </a:solidFill>
                <a:latin typeface="Tahoma"/>
                <a:cs typeface="Tahoma"/>
              </a:rPr>
              <a:t>SKILLS</a:t>
            </a:r>
            <a:r>
              <a:rPr sz="3250" b="1" spc="-16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50" b="1" spc="110" dirty="0">
                <a:solidFill>
                  <a:srgbClr val="124EAE"/>
                </a:solidFill>
                <a:latin typeface="Tahoma"/>
                <a:cs typeface="Tahoma"/>
              </a:rPr>
              <a:t>AND</a:t>
            </a:r>
            <a:r>
              <a:rPr sz="3250" b="1" spc="-170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250" b="1" spc="-10" dirty="0">
                <a:solidFill>
                  <a:srgbClr val="124EAE"/>
                </a:solidFill>
                <a:latin typeface="Tahoma"/>
                <a:cs typeface="Tahoma"/>
              </a:rPr>
              <a:t>ABILITIES</a:t>
            </a:r>
            <a:endParaRPr sz="3250">
              <a:latin typeface="Tahoma"/>
              <a:cs typeface="Tahoma"/>
            </a:endParaRPr>
          </a:p>
          <a:p>
            <a:pPr marL="68580" algn="ctr">
              <a:lnSpc>
                <a:spcPct val="100000"/>
              </a:lnSpc>
              <a:spcBef>
                <a:spcPts val="500"/>
              </a:spcBef>
            </a:pPr>
            <a:r>
              <a:rPr sz="3050" spc="215" dirty="0">
                <a:solidFill>
                  <a:srgbClr val="124EAE"/>
                </a:solidFill>
                <a:latin typeface="Tahoma"/>
                <a:cs typeface="Tahoma"/>
              </a:rPr>
              <a:t>Job-</a:t>
            </a:r>
            <a:r>
              <a:rPr sz="3050" spc="200" dirty="0">
                <a:solidFill>
                  <a:srgbClr val="124EAE"/>
                </a:solidFill>
                <a:latin typeface="Tahoma"/>
                <a:cs typeface="Tahoma"/>
              </a:rPr>
              <a:t>specific</a:t>
            </a:r>
            <a:r>
              <a:rPr sz="3050" spc="-15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050" spc="285" dirty="0">
                <a:solidFill>
                  <a:srgbClr val="124EAE"/>
                </a:solidFill>
                <a:latin typeface="Tahoma"/>
                <a:cs typeface="Tahoma"/>
              </a:rPr>
              <a:t>and</a:t>
            </a:r>
            <a:r>
              <a:rPr sz="3050" spc="-15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050" spc="160" dirty="0">
                <a:solidFill>
                  <a:srgbClr val="124EAE"/>
                </a:solidFill>
                <a:latin typeface="Tahoma"/>
                <a:cs typeface="Tahoma"/>
              </a:rPr>
              <a:t>transferable</a:t>
            </a:r>
            <a:endParaRPr sz="3050">
              <a:latin typeface="Tahoma"/>
              <a:cs typeface="Tahoma"/>
            </a:endParaRPr>
          </a:p>
          <a:p>
            <a:pPr marR="183515" algn="ctr">
              <a:lnSpc>
                <a:spcPct val="100000"/>
              </a:lnSpc>
              <a:spcBef>
                <a:spcPts val="1880"/>
              </a:spcBef>
            </a:pPr>
            <a:r>
              <a:rPr sz="3250" b="1" spc="-10" dirty="0">
                <a:solidFill>
                  <a:srgbClr val="124EAE"/>
                </a:solidFill>
                <a:latin typeface="Tahoma"/>
                <a:cs typeface="Tahoma"/>
              </a:rPr>
              <a:t>EMPLOYABILITY</a:t>
            </a:r>
            <a:endParaRPr sz="325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500"/>
              </a:spcBef>
            </a:pPr>
            <a:r>
              <a:rPr sz="3050" spc="245" dirty="0">
                <a:solidFill>
                  <a:srgbClr val="124EAE"/>
                </a:solidFill>
                <a:latin typeface="Tahoma"/>
                <a:cs typeface="Tahoma"/>
              </a:rPr>
              <a:t>Finding</a:t>
            </a:r>
            <a:r>
              <a:rPr sz="3050" spc="-16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050" spc="185" dirty="0">
                <a:solidFill>
                  <a:srgbClr val="124EAE"/>
                </a:solidFill>
                <a:latin typeface="Tahoma"/>
                <a:cs typeface="Tahoma"/>
              </a:rPr>
              <a:t>opportunities,</a:t>
            </a:r>
            <a:r>
              <a:rPr sz="3050" spc="-160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050" spc="190" dirty="0">
                <a:solidFill>
                  <a:srgbClr val="124EAE"/>
                </a:solidFill>
                <a:latin typeface="Tahoma"/>
                <a:cs typeface="Tahoma"/>
              </a:rPr>
              <a:t>filling</a:t>
            </a:r>
            <a:r>
              <a:rPr sz="3050" spc="-16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050" spc="229" dirty="0">
                <a:solidFill>
                  <a:srgbClr val="124EAE"/>
                </a:solidFill>
                <a:latin typeface="Tahoma"/>
                <a:cs typeface="Tahoma"/>
              </a:rPr>
              <a:t>in</a:t>
            </a:r>
            <a:r>
              <a:rPr sz="3050" spc="-160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050" spc="130" dirty="0">
                <a:solidFill>
                  <a:srgbClr val="124EAE"/>
                </a:solidFill>
                <a:latin typeface="Tahoma"/>
                <a:cs typeface="Tahoma"/>
              </a:rPr>
              <a:t>forms,</a:t>
            </a:r>
            <a:r>
              <a:rPr sz="3050" spc="-160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050" dirty="0">
                <a:solidFill>
                  <a:srgbClr val="124EAE"/>
                </a:solidFill>
                <a:latin typeface="Tahoma"/>
                <a:cs typeface="Tahoma"/>
              </a:rPr>
              <a:t>&amp;</a:t>
            </a:r>
            <a:r>
              <a:rPr sz="3050" spc="-16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050" spc="220" dirty="0">
                <a:solidFill>
                  <a:srgbClr val="124EAE"/>
                </a:solidFill>
                <a:latin typeface="Tahoma"/>
                <a:cs typeface="Tahoma"/>
              </a:rPr>
              <a:t>preparing</a:t>
            </a:r>
            <a:r>
              <a:rPr sz="3050" spc="-160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050" spc="135" dirty="0">
                <a:solidFill>
                  <a:srgbClr val="124EAE"/>
                </a:solidFill>
                <a:latin typeface="Tahoma"/>
                <a:cs typeface="Tahoma"/>
              </a:rPr>
              <a:t>for</a:t>
            </a:r>
            <a:r>
              <a:rPr sz="3050" spc="-160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050" spc="175" dirty="0">
                <a:solidFill>
                  <a:srgbClr val="124EAE"/>
                </a:solidFill>
                <a:latin typeface="Tahoma"/>
                <a:cs typeface="Tahoma"/>
              </a:rPr>
              <a:t>interviews</a:t>
            </a:r>
            <a:endParaRPr sz="3050">
              <a:latin typeface="Tahoma"/>
              <a:cs typeface="Tahoma"/>
            </a:endParaRPr>
          </a:p>
          <a:p>
            <a:pPr marR="231775" algn="ctr">
              <a:lnSpc>
                <a:spcPct val="100000"/>
              </a:lnSpc>
              <a:spcBef>
                <a:spcPts val="2880"/>
              </a:spcBef>
            </a:pPr>
            <a:r>
              <a:rPr sz="3250" b="1" spc="-10" dirty="0">
                <a:solidFill>
                  <a:srgbClr val="124EAE"/>
                </a:solidFill>
                <a:latin typeface="Tahoma"/>
                <a:cs typeface="Tahoma"/>
              </a:rPr>
              <a:t>SELF-CONFIDENCE</a:t>
            </a:r>
            <a:endParaRPr sz="3250">
              <a:latin typeface="Tahoma"/>
              <a:cs typeface="Tahoma"/>
            </a:endParaRPr>
          </a:p>
          <a:p>
            <a:pPr marR="125095" algn="ctr">
              <a:lnSpc>
                <a:spcPct val="100000"/>
              </a:lnSpc>
              <a:spcBef>
                <a:spcPts val="500"/>
              </a:spcBef>
            </a:pPr>
            <a:r>
              <a:rPr sz="3050" spc="345" dirty="0">
                <a:solidFill>
                  <a:srgbClr val="124EAE"/>
                </a:solidFill>
                <a:latin typeface="Tahoma"/>
                <a:cs typeface="Tahoma"/>
              </a:rPr>
              <a:t>How</a:t>
            </a:r>
            <a:r>
              <a:rPr sz="3050" spc="-16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050" spc="229" dirty="0">
                <a:solidFill>
                  <a:srgbClr val="124EAE"/>
                </a:solidFill>
                <a:latin typeface="Tahoma"/>
                <a:cs typeface="Tahoma"/>
              </a:rPr>
              <a:t>participant</a:t>
            </a:r>
            <a:r>
              <a:rPr sz="3050" spc="-16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050" spc="130" dirty="0">
                <a:solidFill>
                  <a:srgbClr val="124EAE"/>
                </a:solidFill>
                <a:latin typeface="Tahoma"/>
                <a:cs typeface="Tahoma"/>
              </a:rPr>
              <a:t>feels</a:t>
            </a:r>
            <a:r>
              <a:rPr sz="3050" spc="-16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050" spc="254" dirty="0">
                <a:solidFill>
                  <a:srgbClr val="124EAE"/>
                </a:solidFill>
                <a:latin typeface="Tahoma"/>
                <a:cs typeface="Tahoma"/>
              </a:rPr>
              <a:t>about</a:t>
            </a:r>
            <a:r>
              <a:rPr sz="3050" spc="-160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050" spc="204" dirty="0">
                <a:solidFill>
                  <a:srgbClr val="124EAE"/>
                </a:solidFill>
                <a:latin typeface="Tahoma"/>
                <a:cs typeface="Tahoma"/>
              </a:rPr>
              <a:t>themselves</a:t>
            </a:r>
            <a:r>
              <a:rPr sz="3050" spc="-16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050" dirty="0">
                <a:solidFill>
                  <a:srgbClr val="124EAE"/>
                </a:solidFill>
                <a:latin typeface="Tahoma"/>
                <a:cs typeface="Tahoma"/>
              </a:rPr>
              <a:t>&amp;</a:t>
            </a:r>
            <a:r>
              <a:rPr sz="3050" spc="-16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050" spc="190" dirty="0">
                <a:solidFill>
                  <a:srgbClr val="124EAE"/>
                </a:solidFill>
                <a:latin typeface="Tahoma"/>
                <a:cs typeface="Tahoma"/>
              </a:rPr>
              <a:t>their</a:t>
            </a:r>
            <a:r>
              <a:rPr sz="3050" spc="-165" dirty="0">
                <a:solidFill>
                  <a:srgbClr val="124EAE"/>
                </a:solidFill>
                <a:latin typeface="Tahoma"/>
                <a:cs typeface="Tahoma"/>
              </a:rPr>
              <a:t> </a:t>
            </a:r>
            <a:r>
              <a:rPr sz="3050" spc="175" dirty="0">
                <a:solidFill>
                  <a:srgbClr val="124EAE"/>
                </a:solidFill>
                <a:latin typeface="Tahoma"/>
                <a:cs typeface="Tahoma"/>
              </a:rPr>
              <a:t>future</a:t>
            </a:r>
            <a:endParaRPr sz="305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9" cy="10286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919729" y="0"/>
              <a:ext cx="2368270" cy="2552699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65730" y="506507"/>
            <a:ext cx="6906670" cy="10515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Opportunities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587F413FEB4CA479A29E741B4D06B9A" ma:contentTypeVersion="16" ma:contentTypeDescription="Create a new document." ma:contentTypeScope="" ma:versionID="7384664bae4835def7e4c9a3d2a7bac4">
  <xsd:schema xmlns:xsd="http://www.w3.org/2001/XMLSchema" xmlns:xs="http://www.w3.org/2001/XMLSchema" xmlns:p="http://schemas.microsoft.com/office/2006/metadata/properties" xmlns:ns2="3a803d1a-da10-489f-aaaf-280c9358e1f8" xmlns:ns3="19477c1b-8144-43f9-a386-9442e6b05cfe" targetNamespace="http://schemas.microsoft.com/office/2006/metadata/properties" ma:root="true" ma:fieldsID="400143471d69e80b34646ea61052db75" ns2:_="" ns3:_="">
    <xsd:import namespace="3a803d1a-da10-489f-aaaf-280c9358e1f8"/>
    <xsd:import namespace="19477c1b-8144-43f9-a386-9442e6b05cf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803d1a-da10-489f-aaaf-280c9358e1f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d06af93-30a6-4f1a-ac1d-a9478fcd1891}" ma:internalName="TaxCatchAll" ma:showField="CatchAllData" ma:web="3a803d1a-da10-489f-aaaf-280c9358e1f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477c1b-8144-43f9-a386-9442e6b05cf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bba2fb32-6a17-4f5f-a654-c978b415c26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14B385C-5D9F-406F-AEDB-709DAFCE804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FA4BB7F-0E4F-40FE-B0C5-2F74C40A174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a803d1a-da10-489f-aaaf-280c9358e1f8"/>
    <ds:schemaRef ds:uri="19477c1b-8144-43f9-a386-9442e6b05cf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885</Words>
  <Application>Microsoft Office PowerPoint</Application>
  <PresentationFormat>Custom</PresentationFormat>
  <Paragraphs>75</Paragraphs>
  <Slides>12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Gill Sans MT</vt:lpstr>
      <vt:lpstr>Tahoma</vt:lpstr>
      <vt:lpstr>Times New Roman</vt:lpstr>
      <vt:lpstr>Office Theme</vt:lpstr>
      <vt:lpstr>PowerPoint Presentation</vt:lpstr>
      <vt:lpstr>Agenda</vt:lpstr>
      <vt:lpstr>Elevate PSP</vt:lpstr>
      <vt:lpstr>Meet the Team</vt:lpstr>
      <vt:lpstr>Who we can support?</vt:lpstr>
      <vt:lpstr>How to refer</vt:lpstr>
      <vt:lpstr>What happens next. What to include, What to expect,  What happens next</vt:lpstr>
      <vt:lpstr>How do we support?</vt:lpstr>
      <vt:lpstr>Opportunities</vt:lpstr>
      <vt:lpstr>Participant Journeys</vt:lpstr>
      <vt:lpstr>Participant Journeys</vt:lpstr>
      <vt:lpstr>RECOVERY EMLOVABILITY SERVICE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Agenda</dc:title>
  <dc:creator>Zara Dyer</dc:creator>
  <cp:keywords>DAFLW31Aas0,BABYpxuF150</cp:keywords>
  <cp:lastModifiedBy>Leia McKie</cp:lastModifiedBy>
  <cp:revision>5</cp:revision>
  <dcterms:created xsi:type="dcterms:W3CDTF">2022-09-22T12:22:29Z</dcterms:created>
  <dcterms:modified xsi:type="dcterms:W3CDTF">2022-12-08T10:17:42Z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2022-09-22T00:00:00Z</vt:filetime>
  </property>
  <property fmtid="{D5CDD505-2E9C-101B-9397-08002B2CF9AE}" pid="3" name="Creator">
    <vt:lpwstr>Canva</vt:lpwstr>
  </property>
  <property fmtid="{D5CDD505-2E9C-101B-9397-08002B2CF9AE}" pid="4" name="Producer">
    <vt:lpwstr>Canva</vt:lpwstr>
  </property>
  <property fmtid="{D5CDD505-2E9C-101B-9397-08002B2CF9AE}" pid="5" name="LastSaved">
    <vt:filetime>2022-09-22T00:00:00Z</vt:filetime>
  </property>
</Properties>
</file>